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2DDE-7FC9-4874-9551-0013D008ED6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7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Презентация «Домашние животные»</a:t>
            </a:r>
            <a:endParaRPr lang="ru-RU" sz="72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250457" cy="2787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679279" cy="5616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3568" y="393305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Кролик – это </a:t>
            </a:r>
            <a:r>
              <a:rPr lang="ru-RU" b="1" dirty="0" smtClean="0">
                <a:solidFill>
                  <a:srgbClr val="00B0F0"/>
                </a:solidFill>
              </a:rPr>
              <a:t>травоядное </a:t>
            </a:r>
            <a:r>
              <a:rPr lang="ru-RU" b="1" dirty="0" smtClean="0">
                <a:solidFill>
                  <a:srgbClr val="00B0F0"/>
                </a:solidFill>
              </a:rPr>
              <a:t>животное, близкий родственник зайца. Кролики, в отличие от зайцев, - коллективные животные. Они любят жить большой семьей, где всегда есть «вожак» - сильный и опытный кролик. 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6" y="332656"/>
            <a:ext cx="3779311" cy="251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08" y="332656"/>
            <a:ext cx="3811953" cy="2514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6" y="3393402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79912" y="3393402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Коровы </a:t>
            </a:r>
            <a:r>
              <a:rPr lang="ru-RU" sz="2800" i="1" dirty="0" smtClean="0">
                <a:solidFill>
                  <a:srgbClr val="00B050"/>
                </a:solidFill>
              </a:rPr>
              <a:t>–домашние </a:t>
            </a:r>
            <a:r>
              <a:rPr lang="ru-RU" sz="2800" i="1" dirty="0" smtClean="0">
                <a:solidFill>
                  <a:srgbClr val="00B050"/>
                </a:solidFill>
              </a:rPr>
              <a:t>животные. Они произошли от диких быков – туров, которые давно вымерли. Коровы живут на фермах. На лугу пасутся стадом.</a:t>
            </a:r>
            <a:endParaRPr lang="ru-RU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4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744415" cy="2736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62" y="404664"/>
            <a:ext cx="3906009" cy="2929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50125"/>
            <a:ext cx="3528392" cy="2819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Лошадь –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это одно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из самых крупных домашних животных. Лошадь – давний помощник человека во всех его делах. На лошадях пахали землю, перевозили грузы, путешествовали.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147249" cy="2755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3881239" cy="29081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056112" cy="318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4947" y="3717032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Bookman Old Style" pitchFamily="18" charset="0"/>
              </a:rPr>
              <a:t>Верблюды – домашние </a:t>
            </a:r>
            <a:r>
              <a:rPr lang="ru-RU" sz="2000" i="1" dirty="0" smtClean="0">
                <a:solidFill>
                  <a:srgbClr val="FF0000"/>
                </a:solidFill>
                <a:latin typeface="Bookman Old Style" pitchFamily="18" charset="0"/>
              </a:rPr>
              <a:t>травоядные </a:t>
            </a:r>
            <a:r>
              <a:rPr lang="ru-RU" sz="2000" i="1" dirty="0" smtClean="0">
                <a:solidFill>
                  <a:srgbClr val="FF0000"/>
                </a:solidFill>
                <a:latin typeface="Bookman Old Style" pitchFamily="18" charset="0"/>
              </a:rPr>
              <a:t>животные. Они бывают двугорбые и одногорбые. Верблюды очень полезные и выносливые животные, недаром их назвали «кораблями пустыни». На верблюдах ездят верхом и перевозят грузы.</a:t>
            </a:r>
            <a:endParaRPr lang="ru-RU" sz="20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672408" cy="2750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788246" cy="2728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29406"/>
            <a:ext cx="3240360" cy="2797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32040" y="490262"/>
            <a:ext cx="3428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Осел –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это домашнее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животное. Человек давно приручил этих животных, и они стали его верными помощниками. Сильный и выносливый, осел может перевозить грузы и даже людей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464"/>
            <a:ext cx="4026024" cy="30195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58" y="3573016"/>
            <a:ext cx="3933008" cy="2945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75" y="516444"/>
            <a:ext cx="3672684" cy="2750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861048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Коза </a:t>
            </a: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–жвачное </a:t>
            </a: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животное. Предком домашней козы был дикий козел. От коз получают пух и молоко, которое очень полезно детям и взрослым. Из козьего пуха вяжут теплые вещи.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8104"/>
            <a:ext cx="3074640" cy="3366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3926"/>
            <a:ext cx="3960440" cy="2996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8" y="4077072"/>
            <a:ext cx="3241696" cy="2403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19972" y="3743084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Овцы – домашние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животные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. Они произошли от диких баранов, которых люди приручили очень давно. Их главная ценность – густая теплая шерсть и молоко. Из молока делают овечий сыр, а из шерсти – пряжу для изготовления теплых вещей.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76672"/>
            <a:ext cx="3638178" cy="291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3418046"/>
            <a:ext cx="4293096" cy="286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" y="3478744"/>
            <a:ext cx="3782213" cy="2836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764704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CC3300"/>
                </a:solidFill>
              </a:rPr>
              <a:t>Собаки – </a:t>
            </a:r>
            <a:r>
              <a:rPr lang="ru-RU" sz="2000" b="1" i="1" u="sng" dirty="0" smtClean="0">
                <a:solidFill>
                  <a:srgbClr val="CC3300"/>
                </a:solidFill>
              </a:rPr>
              <a:t>домашние </a:t>
            </a:r>
            <a:r>
              <a:rPr lang="ru-RU" sz="2000" b="1" i="1" u="sng" dirty="0" smtClean="0">
                <a:solidFill>
                  <a:srgbClr val="CC3300"/>
                </a:solidFill>
              </a:rPr>
              <a:t>животные. Они верой и правдой служат людям уже несколько тысячелетий, их по праву называют лучшими друзьями человека. Предки собак – дикие волки.</a:t>
            </a:r>
            <a:endParaRPr lang="ru-RU" sz="2000" b="1" i="1" u="sng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8538"/>
            <a:ext cx="3936437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7" y="3883033"/>
            <a:ext cx="3720413" cy="24802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67645"/>
            <a:ext cx="3688234" cy="3190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8024" y="4581128"/>
            <a:ext cx="3688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К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ошка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–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любимое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животное. Ее родственники – тигры, львы и леопарды. Кошки – спутники человека уже много веков.</a:t>
            </a:r>
          </a:p>
          <a:p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293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Bookman Old Style</vt:lpstr>
      <vt:lpstr>Calibri</vt:lpstr>
      <vt:lpstr>Comic Sans MS</vt:lpstr>
      <vt:lpstr>Тема Office</vt:lpstr>
      <vt:lpstr>Презентация «Домашние 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«Домашние животные»</dc:title>
  <dc:creator>User</dc:creator>
  <cp:lastModifiedBy>Admin</cp:lastModifiedBy>
  <cp:revision>8</cp:revision>
  <dcterms:created xsi:type="dcterms:W3CDTF">2014-05-27T09:49:44Z</dcterms:created>
  <dcterms:modified xsi:type="dcterms:W3CDTF">2022-03-10T11:19:50Z</dcterms:modified>
</cp:coreProperties>
</file>