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64" r:id="rId13"/>
    <p:sldId id="265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ACCB-97FE-4B09-8F6F-E26A4CE3BE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F6C9-8676-471E-B505-355BF1721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ACCB-97FE-4B09-8F6F-E26A4CE3BE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F6C9-8676-471E-B505-355BF1721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ACCB-97FE-4B09-8F6F-E26A4CE3BE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F6C9-8676-471E-B505-355BF17219D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ACCB-97FE-4B09-8F6F-E26A4CE3BE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F6C9-8676-471E-B505-355BF17219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ACCB-97FE-4B09-8F6F-E26A4CE3BE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F6C9-8676-471E-B505-355BF1721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ACCB-97FE-4B09-8F6F-E26A4CE3BE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F6C9-8676-471E-B505-355BF17219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ACCB-97FE-4B09-8F6F-E26A4CE3BE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F6C9-8676-471E-B505-355BF1721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ACCB-97FE-4B09-8F6F-E26A4CE3BE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F6C9-8676-471E-B505-355BF1721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ACCB-97FE-4B09-8F6F-E26A4CE3BE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F6C9-8676-471E-B505-355BF1721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ACCB-97FE-4B09-8F6F-E26A4CE3BE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F6C9-8676-471E-B505-355BF17219D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ACCB-97FE-4B09-8F6F-E26A4CE3BE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F6C9-8676-471E-B505-355BF17219D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559ACCB-97FE-4B09-8F6F-E26A4CE3BE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DF0F6C9-8676-471E-B505-355BF17219D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772400" cy="1440160"/>
          </a:xfrm>
        </p:spPr>
        <p:txBody>
          <a:bodyPr>
            <a:noAutofit/>
          </a:bodyPr>
          <a:lstStyle/>
          <a:p>
            <a:r>
              <a:rPr lang="ru-RU" sz="5400" dirty="0" smtClean="0"/>
              <a:t>«Знаменитые россияне»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Бородина Евгения Алексеевна </a:t>
            </a:r>
          </a:p>
          <a:p>
            <a:r>
              <a:rPr lang="ru-RU" dirty="0" smtClean="0"/>
              <a:t>Воспитатель :МБДОУ </a:t>
            </a:r>
            <a:r>
              <a:rPr lang="ru-RU" dirty="0" smtClean="0"/>
              <a:t>№4 «Чебурашка»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1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Картинки по запросу фото М.Гл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4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268760"/>
            <a:ext cx="3250704" cy="79208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222222"/>
                </a:solidFill>
                <a:latin typeface="Arial"/>
              </a:rPr>
              <a:t>Сергей Васильевич Рахманинов</a:t>
            </a:r>
            <a:endParaRPr lang="ru-RU" sz="3600" dirty="0"/>
          </a:p>
        </p:txBody>
      </p:sp>
      <p:pic>
        <p:nvPicPr>
          <p:cNvPr id="12290" name="Picture 2" descr="Sergei Rachmaninoff LOC 33969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506449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Александр Сергеевич Пушкин</a:t>
            </a:r>
            <a:endParaRPr lang="ru-RU" dirty="0"/>
          </a:p>
        </p:txBody>
      </p:sp>
      <p:pic>
        <p:nvPicPr>
          <p:cNvPr id="8196" name="Picture 4" descr="Картинки по запросу фотографии а с пушк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68760"/>
            <a:ext cx="849694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 А</a:t>
            </a:r>
            <a:r>
              <a:rPr lang="en-US" dirty="0" smtClean="0"/>
              <a:t>.</a:t>
            </a:r>
            <a:r>
              <a:rPr lang="ru-RU" dirty="0" smtClean="0"/>
              <a:t>С</a:t>
            </a:r>
            <a:r>
              <a:rPr lang="en-US" dirty="0" smtClean="0"/>
              <a:t>.</a:t>
            </a:r>
            <a:r>
              <a:rPr lang="ru-RU" dirty="0" smtClean="0"/>
              <a:t>Пушкина</a:t>
            </a:r>
            <a:endParaRPr lang="ru-RU" dirty="0"/>
          </a:p>
        </p:txBody>
      </p:sp>
      <p:pic>
        <p:nvPicPr>
          <p:cNvPr id="13314" name="Picture 2" descr="Картинки по запросу картинка«Сказка о царе Салтане»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8" y="1628800"/>
            <a:ext cx="2376264" cy="350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520280" cy="350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Картинки по запросу картинка«Сказка о мертвой царевне и о семи богатырях»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1123"/>
            <a:ext cx="2376264" cy="343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3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Картинки по запросу фото.Толст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500"/>
            <a:ext cx="7992888" cy="626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Картинки по запросу фото писателя некрас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0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4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артинки по запросу фото М.Пришвин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5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59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Картинки по запросу московский университет ломонос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2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412776"/>
            <a:ext cx="4067944" cy="216024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Виктор Васнецов</a:t>
            </a:r>
            <a:endParaRPr lang="ru-RU" sz="3600" dirty="0"/>
          </a:p>
        </p:txBody>
      </p:sp>
      <p:pic>
        <p:nvPicPr>
          <p:cNvPr id="2052" name="Picture 4" descr="Картинки по запросу портрет виктора васнец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492048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338328"/>
            <a:ext cx="4402832" cy="125272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333333"/>
                </a:solidFill>
                <a:latin typeface="Verdana"/>
              </a:rPr>
              <a:t/>
            </a:r>
            <a:br>
              <a:rPr lang="ru-RU" sz="1600" b="1" dirty="0" smtClean="0">
                <a:solidFill>
                  <a:srgbClr val="333333"/>
                </a:solidFill>
                <a:latin typeface="Verdana"/>
              </a:rPr>
            </a:br>
            <a:r>
              <a:rPr lang="ru-RU" sz="1600" b="1" dirty="0">
                <a:solidFill>
                  <a:srgbClr val="333333"/>
                </a:solidFill>
                <a:latin typeface="Verdana"/>
              </a:rPr>
              <a:t/>
            </a:r>
            <a:br>
              <a:rPr lang="ru-RU" sz="1600" b="1" dirty="0">
                <a:solidFill>
                  <a:srgbClr val="333333"/>
                </a:solidFill>
                <a:latin typeface="Verdana"/>
              </a:rPr>
            </a:br>
            <a:r>
              <a:rPr lang="ru-RU" sz="1600" b="1" dirty="0" smtClean="0">
                <a:solidFill>
                  <a:srgbClr val="333333"/>
                </a:solidFill>
                <a:latin typeface="Verdana"/>
              </a:rPr>
              <a:t/>
            </a:r>
            <a:br>
              <a:rPr lang="ru-RU" sz="1600" b="1" dirty="0" smtClean="0">
                <a:solidFill>
                  <a:srgbClr val="333333"/>
                </a:solidFill>
                <a:latin typeface="Verdana"/>
              </a:rPr>
            </a:br>
            <a:r>
              <a:rPr lang="ru-RU" sz="1600" b="1" dirty="0">
                <a:solidFill>
                  <a:srgbClr val="333333"/>
                </a:solidFill>
                <a:latin typeface="Verdana"/>
              </a:rPr>
              <a:t/>
            </a:r>
            <a:br>
              <a:rPr lang="ru-RU" sz="1600" b="1" dirty="0">
                <a:solidFill>
                  <a:srgbClr val="333333"/>
                </a:solidFill>
                <a:latin typeface="Verdana"/>
              </a:rPr>
            </a:br>
            <a:r>
              <a:rPr lang="ru-RU" sz="1600" b="1" dirty="0" smtClean="0">
                <a:solidFill>
                  <a:srgbClr val="333333"/>
                </a:solidFill>
                <a:latin typeface="Verdana"/>
              </a:rPr>
              <a:t/>
            </a:r>
            <a:br>
              <a:rPr lang="ru-RU" sz="1600" b="1" dirty="0" smtClean="0">
                <a:solidFill>
                  <a:srgbClr val="333333"/>
                </a:solidFill>
                <a:latin typeface="Verdana"/>
              </a:rPr>
            </a:br>
            <a:r>
              <a:rPr lang="ru-RU" sz="1600" b="1" dirty="0">
                <a:solidFill>
                  <a:srgbClr val="333333"/>
                </a:solidFill>
                <a:latin typeface="Verdana"/>
              </a:rPr>
              <a:t/>
            </a:r>
            <a:br>
              <a:rPr lang="ru-RU" sz="1600" b="1" dirty="0">
                <a:solidFill>
                  <a:srgbClr val="333333"/>
                </a:solidFill>
                <a:latin typeface="Verdana"/>
              </a:rPr>
            </a:br>
            <a:r>
              <a:rPr lang="ru-RU" sz="1600" b="1" dirty="0" smtClean="0">
                <a:solidFill>
                  <a:srgbClr val="333333"/>
                </a:solidFill>
                <a:latin typeface="Verdana"/>
              </a:rPr>
              <a:t/>
            </a:r>
            <a:br>
              <a:rPr lang="ru-RU" sz="1600" b="1" dirty="0" smtClean="0">
                <a:solidFill>
                  <a:srgbClr val="333333"/>
                </a:solidFill>
                <a:latin typeface="Verdana"/>
              </a:rPr>
            </a:br>
            <a:r>
              <a:rPr lang="ru-RU" sz="1600" b="1" dirty="0" err="1" smtClean="0">
                <a:solidFill>
                  <a:schemeClr val="tx1"/>
                </a:solidFill>
                <a:latin typeface="Verdana"/>
              </a:rPr>
              <a:t>Алекса́ндр</a:t>
            </a:r>
            <a:r>
              <a:rPr lang="ru-RU" sz="1600" b="1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Verdana"/>
              </a:rPr>
              <a:t>Степа́нович</a:t>
            </a:r>
            <a:r>
              <a:rPr lang="ru-RU" sz="1600" b="1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Verdana"/>
              </a:rPr>
              <a:t>Попо́в</a:t>
            </a:r>
            <a:r>
              <a:rPr lang="ru-RU" sz="1600" dirty="0">
                <a:solidFill>
                  <a:schemeClr val="tx1"/>
                </a:solidFill>
                <a:latin typeface="Verdana"/>
              </a:rPr>
              <a:t> (4 (16) марта 1859, посёлок </a:t>
            </a:r>
            <a:r>
              <a:rPr lang="ru-RU" sz="1600" dirty="0" err="1">
                <a:solidFill>
                  <a:schemeClr val="tx1"/>
                </a:solidFill>
                <a:latin typeface="Verdana"/>
              </a:rPr>
              <a:t>Турьинские</a:t>
            </a:r>
            <a:r>
              <a:rPr lang="ru-RU" sz="1600" dirty="0">
                <a:solidFill>
                  <a:schemeClr val="tx1"/>
                </a:solidFill>
                <a:latin typeface="Verdana"/>
              </a:rPr>
              <a:t> Рудники Пермской губернии (ныне город Краснотурьинск, Свердловская область) — 31 декабря 1905 (13 января </a:t>
            </a:r>
            <a:r>
              <a:rPr lang="ru-RU" sz="1600" dirty="0" smtClean="0">
                <a:solidFill>
                  <a:schemeClr val="tx1"/>
                </a:solidFill>
                <a:latin typeface="Verdana"/>
              </a:rPr>
              <a:t>1906</a:t>
            </a:r>
            <a:r>
              <a:rPr lang="ru-RU" sz="1400" dirty="0" smtClean="0">
                <a:solidFill>
                  <a:schemeClr val="tx1"/>
                </a:solidFill>
                <a:latin typeface="Verdana"/>
              </a:rPr>
              <a:t>)</a:t>
            </a:r>
            <a:r>
              <a:rPr lang="ru-RU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Verdana"/>
              </a:rPr>
              <a:t>Петербург) — русский физик и </a:t>
            </a:r>
            <a:r>
              <a:rPr lang="ru-RU" sz="1600" dirty="0" smtClean="0">
                <a:solidFill>
                  <a:schemeClr val="tx1"/>
                </a:solidFill>
                <a:latin typeface="Verdana"/>
              </a:rPr>
              <a:t>электротехник</a:t>
            </a:r>
            <a:r>
              <a:rPr lang="en-US" sz="1400" dirty="0">
                <a:solidFill>
                  <a:schemeClr val="tx1"/>
                </a:solidFill>
                <a:latin typeface="Verdana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Verdana"/>
              </a:rPr>
              <a:t>профессор</a:t>
            </a:r>
            <a:r>
              <a:rPr lang="en-US" sz="1400" dirty="0">
                <a:solidFill>
                  <a:schemeClr val="tx1"/>
                </a:solidFill>
                <a:latin typeface="Verdana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2" name="Picture 2" descr="Картинки по запросу александр попов ради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1642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51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Картинки по запросу фото россиянин-Константин Циолков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1952" cy="63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1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Картинки по запросу фото Юрий Гагар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Картинки по запросу фото космонавт Валентина Терешк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873690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портрет виктора васнец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5292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«Аленушка»</a:t>
            </a:r>
            <a:endParaRPr lang="ru-RU" dirty="0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70485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052736"/>
            <a:ext cx="4114800" cy="8640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/>
              </a:rPr>
              <a:t>Карл Брюллов</a:t>
            </a:r>
            <a:endParaRPr lang="ru-RU" dirty="0"/>
          </a:p>
        </p:txBody>
      </p:sp>
      <p:pic>
        <p:nvPicPr>
          <p:cNvPr id="5122" name="Picture 2" descr="Фотогра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03244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фото суворова александра васильевич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873690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фото суворовского училищ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0891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9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Картинки по запросу портрет чайковс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1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Картинки по запросу фото композитора М.Мусорг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85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8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</TotalTime>
  <Words>36</Words>
  <Application>Microsoft Office PowerPoint</Application>
  <PresentationFormat>Экран (4:3)</PresentationFormat>
  <Paragraphs>10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Candara</vt:lpstr>
      <vt:lpstr>Symbol</vt:lpstr>
      <vt:lpstr>Verdana</vt:lpstr>
      <vt:lpstr>Волна</vt:lpstr>
      <vt:lpstr>«Знаменитые россияне»</vt:lpstr>
      <vt:lpstr>Виктор Васнецов</vt:lpstr>
      <vt:lpstr>Презентация PowerPoint</vt:lpstr>
      <vt:lpstr>«Аленушка»</vt:lpstr>
      <vt:lpstr>Карл Брюллов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Сергей Васильевич Рахманинов</vt:lpstr>
      <vt:lpstr>Александр Сергеевич Пушкин</vt:lpstr>
      <vt:lpstr>Сказки А.С.Пушкина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Алекса́ндр  Степа́нович Попо́в (4 (16) марта 1859, посёлок Турьинские Рудники Пермской губернии (ныне город Краснотурьинск, Свердловская область) — 31 декабря 1905 (13 января 1906) Петербург) — русский физик и электротехник, профессор.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«Знаменитые россияне»</dc:title>
  <dc:creator>Admin</dc:creator>
  <cp:lastModifiedBy>Admin</cp:lastModifiedBy>
  <cp:revision>11</cp:revision>
  <dcterms:created xsi:type="dcterms:W3CDTF">2017-07-23T16:27:02Z</dcterms:created>
  <dcterms:modified xsi:type="dcterms:W3CDTF">2022-03-10T06:33:36Z</dcterms:modified>
</cp:coreProperties>
</file>