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5" r:id="rId2"/>
    <p:sldId id="261" r:id="rId3"/>
    <p:sldId id="257" r:id="rId4"/>
    <p:sldId id="262" r:id="rId5"/>
    <p:sldId id="28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83" r:id="rId14"/>
    <p:sldId id="272" r:id="rId15"/>
    <p:sldId id="274" r:id="rId16"/>
    <p:sldId id="275" r:id="rId17"/>
    <p:sldId id="273" r:id="rId18"/>
    <p:sldId id="271" r:id="rId19"/>
    <p:sldId id="276" r:id="rId20"/>
    <p:sldId id="279" r:id="rId21"/>
    <p:sldId id="277" r:id="rId22"/>
    <p:sldId id="278" r:id="rId23"/>
    <p:sldId id="270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B8A05-4F7E-4C8D-949D-C2F6704E1E6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7545-6FFB-40BB-BAC2-1E5F759D8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3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9.jpeg"/><Relationship Id="rId1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</a:t>
            </a:r>
            <a:r>
              <a:rPr lang="en-US" dirty="0" smtClean="0"/>
              <a:t>  </a:t>
            </a:r>
            <a:r>
              <a:rPr lang="ru-RU" dirty="0" smtClean="0"/>
              <a:t>Бородина</a:t>
            </a:r>
            <a:r>
              <a:rPr lang="en-US" dirty="0" smtClean="0"/>
              <a:t> </a:t>
            </a:r>
            <a:r>
              <a:rPr lang="ru-RU" dirty="0"/>
              <a:t>Е</a:t>
            </a:r>
            <a:r>
              <a:rPr lang="ru-RU" dirty="0" smtClean="0"/>
              <a:t>.А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Воспитатель  </a:t>
            </a:r>
            <a:r>
              <a:rPr lang="ru-RU" dirty="0" smtClean="0"/>
              <a:t>МБДОУ </a:t>
            </a:r>
            <a:r>
              <a:rPr lang="ru-RU" dirty="0" smtClean="0"/>
              <a:t>детский сад № </a:t>
            </a:r>
            <a:r>
              <a:rPr lang="ru-RU" dirty="0" smtClean="0"/>
              <a:t>4 </a:t>
            </a:r>
          </a:p>
          <a:p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smtClean="0"/>
              <a:t>Чебурашка» </a:t>
            </a:r>
            <a:r>
              <a:rPr lang="ru-RU" smtClean="0"/>
              <a:t>г</a:t>
            </a:r>
            <a:r>
              <a:rPr lang="en-US" dirty="0" smtClean="0"/>
              <a:t>.</a:t>
            </a:r>
            <a:r>
              <a:rPr lang="ru-RU" dirty="0" smtClean="0"/>
              <a:t>Павлово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996952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сергеевич</a:t>
            </a:r>
            <a:r>
              <a:rPr lang="ru-RU" dirty="0" smtClean="0"/>
              <a:t> </a:t>
            </a:r>
            <a:r>
              <a:rPr lang="ru-RU" dirty="0" err="1" smtClean="0"/>
              <a:t>пушкин</a:t>
            </a:r>
            <a:r>
              <a:rPr lang="ru-RU" dirty="0" smtClean="0"/>
              <a:t> (1799-1837)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1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Father\Desktop\пушкин\1ab54be7b73569bae68f881a1aec2f99_w960_h2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335" y="1480123"/>
            <a:ext cx="3744416" cy="4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ather\Desktop\пушкин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0123"/>
            <a:ext cx="3779372" cy="4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Сказка о мёртвой царевне и о семи богатырях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C:\Users\Father\Desktop\пушкин\Skazka_o_mertvoy_tzarevn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ather\Desktop\пушкин\p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Father\Desktop\пушкин\post-81044-1358079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ather\Desktop\пушкин\89086713_4761150__7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Поэма «</a:t>
            </a:r>
            <a:r>
              <a:rPr lang="ru-RU" dirty="0" err="1" smtClean="0"/>
              <a:t>руслан</a:t>
            </a:r>
            <a:r>
              <a:rPr lang="ru-RU" dirty="0" smtClean="0"/>
              <a:t> и </a:t>
            </a:r>
            <a:r>
              <a:rPr lang="ru-RU" dirty="0" err="1" smtClean="0"/>
              <a:t>людмила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5" name="Picture 3" descr="C:\Users\Father\Desktop\пушкин\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748" y="1374571"/>
            <a:ext cx="4267748" cy="5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услан и людмила аудиокниг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74571"/>
            <a:ext cx="4267748" cy="5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3505944"/>
            <a:ext cx="84582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Из какой сказки?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676223"/>
            <a:ext cx="8686800" cy="1184825"/>
          </a:xfrm>
        </p:spPr>
        <p:txBody>
          <a:bodyPr/>
          <a:lstStyle/>
          <a:p>
            <a:pPr algn="ctr"/>
            <a:r>
              <a:rPr lang="ru-RU" sz="6000" dirty="0" smtClean="0"/>
              <a:t>Викторина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2079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Тридцать три богатыря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9218" name="Picture 2" descr="Интегрированное занятие для старших дошкольников &quot;Три чуда&quot; &quot; Воспитателям.ру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4" t="4817" r="3420" b="5529"/>
          <a:stretch/>
        </p:blipFill>
        <p:spPr bwMode="auto">
          <a:xfrm>
            <a:off x="3419872" y="260648"/>
            <a:ext cx="5468661" cy="39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47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Яблоко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67464" cy="768350"/>
          </a:xfrm>
        </p:spPr>
        <p:txBody>
          <a:bodyPr>
            <a:normAutofit/>
          </a:bodyPr>
          <a:lstStyle/>
          <a:p>
            <a:r>
              <a:rPr lang="ru-RU" sz="2800" dirty="0"/>
              <a:t>Сказка о мёртвой царевне и </a:t>
            </a:r>
            <a:r>
              <a:rPr lang="ru-RU" sz="2800" dirty="0" smtClean="0"/>
              <a:t>семи </a:t>
            </a:r>
            <a:r>
              <a:rPr lang="ru-RU" sz="2800" dirty="0"/>
              <a:t>богатырях</a:t>
            </a:r>
          </a:p>
          <a:p>
            <a:endParaRPr lang="ru-RU" dirty="0"/>
          </a:p>
        </p:txBody>
      </p:sp>
      <p:pic>
        <p:nvPicPr>
          <p:cNvPr id="10250" name="Picture 10" descr="яблочная диета Обзор новосте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" r="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22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Корыто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рыбаке и рыбке</a:t>
            </a:r>
            <a:endParaRPr lang="ru-RU" sz="2800" dirty="0"/>
          </a:p>
        </p:txBody>
      </p:sp>
      <p:pic>
        <p:nvPicPr>
          <p:cNvPr id="11266" name="Picture 2" descr="Сказки Пушкина. . Сказка о рыбаке и рыбк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3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Зеркальце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719392" cy="768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Сказка о мёртвой царевне и семи богатырях</a:t>
            </a:r>
            <a:endParaRPr lang="ru-RU" sz="2800" dirty="0"/>
          </a:p>
        </p:txBody>
      </p:sp>
      <p:pic>
        <p:nvPicPr>
          <p:cNvPr id="12292" name="Picture 4" descr="Архив новостей Чайная студия &quot;Белая cова&quot; Киев - Part 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72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лебедь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13316" name="Picture 4" descr="У большинства пород кошек отсутствуют ресниц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5" r="14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Сеть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рыбаке и рыбке</a:t>
            </a:r>
            <a:endParaRPr lang="ru-RU" sz="2800" dirty="0"/>
          </a:p>
        </p:txBody>
      </p:sp>
      <p:pic>
        <p:nvPicPr>
          <p:cNvPr id="14338" name="Picture 2" descr="Каталог товаров : Ocen Enterprise, Ltd. : ALL.BIZ: Инд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" r="2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747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Александр </a:t>
            </a:r>
            <a:r>
              <a:rPr lang="ru-RU" dirty="0" err="1" smtClean="0"/>
              <a:t>сергеевич</a:t>
            </a:r>
            <a:r>
              <a:rPr lang="ru-RU" dirty="0" smtClean="0"/>
              <a:t> </a:t>
            </a:r>
            <a:r>
              <a:rPr lang="ru-RU" dirty="0" err="1" smtClean="0"/>
              <a:t>пушкин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(6 июня 1799)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594" y="1207574"/>
            <a:ext cx="4466678" cy="54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Черномор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Поэма «Руслан и Людмила»</a:t>
            </a:r>
            <a:endParaRPr lang="ru-RU" sz="2800" dirty="0"/>
          </a:p>
        </p:txBody>
      </p:sp>
      <p:pic>
        <p:nvPicPr>
          <p:cNvPr id="15368" name="Picture 8" descr="Как воссоединению Руслана и Людмилы угрожало чувство юмора Егора Олесов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7" b="2537"/>
          <a:stretch>
            <a:fillRect/>
          </a:stretch>
        </p:blipFill>
        <p:spPr bwMode="auto">
          <a:xfrm>
            <a:off x="3491880" y="404664"/>
            <a:ext cx="5029200" cy="4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71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Чёрт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287344" cy="768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Сказка о Попе и о работнике его </a:t>
            </a:r>
            <a:r>
              <a:rPr lang="ru-RU" sz="2800" dirty="0" err="1" smtClean="0"/>
              <a:t>Балде</a:t>
            </a:r>
            <a:endParaRPr lang="ru-RU" sz="2800" dirty="0"/>
          </a:p>
        </p:txBody>
      </p:sp>
      <p:pic>
        <p:nvPicPr>
          <p:cNvPr id="16392" name="Picture 8" descr="Сказка о попе и о работнике его Балде &quot; XITV.info - Смотреть фильмы онлайн бесплатно. Лучшие фильмы онлайн в хорошем качестве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7" b="28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54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Петушок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золотом петушке</a:t>
            </a:r>
            <a:endParaRPr lang="ru-RU" sz="2800" dirty="0"/>
          </a:p>
        </p:txBody>
      </p:sp>
      <p:pic>
        <p:nvPicPr>
          <p:cNvPr id="17412" name="Picture 4" descr="Apps Times - Новости и обновления Apple App Store Приложение…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36" b="13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4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Белочка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18444" name="Picture 12" descr="подсюсюкнем ВЕЛИКИМ! . - Дом стихов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74" b="12474"/>
          <a:stretch>
            <a:fillRect/>
          </a:stretch>
        </p:blipFill>
        <p:spPr bwMode="auto">
          <a:xfrm>
            <a:off x="3935288" y="116632"/>
            <a:ext cx="50292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10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748231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9755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Яковлева </a:t>
            </a:r>
            <a:r>
              <a:rPr lang="ru-RU" dirty="0" err="1" smtClean="0"/>
              <a:t>арина</a:t>
            </a:r>
            <a:r>
              <a:rPr lang="ru-RU" dirty="0" smtClean="0"/>
              <a:t> </a:t>
            </a:r>
            <a:r>
              <a:rPr lang="ru-RU" dirty="0" err="1" smtClean="0"/>
              <a:t>радионовна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81952"/>
            <a:ext cx="6912768" cy="52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Лукоморья дуб зелёный…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1288396"/>
            <a:ext cx="7395977" cy="52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Сказки </a:t>
            </a:r>
            <a:r>
              <a:rPr lang="ru-RU" dirty="0" err="1" smtClean="0"/>
              <a:t>александра</a:t>
            </a:r>
            <a:r>
              <a:rPr lang="ru-RU" dirty="0" smtClean="0"/>
              <a:t> </a:t>
            </a:r>
            <a:r>
              <a:rPr lang="ru-RU" dirty="0" err="1" smtClean="0"/>
              <a:t>сергеевича</a:t>
            </a:r>
            <a:r>
              <a:rPr lang="ru-RU" dirty="0" smtClean="0"/>
              <a:t> </a:t>
            </a:r>
            <a:r>
              <a:rPr lang="ru-RU" dirty="0" err="1" smtClean="0"/>
              <a:t>пушкина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641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2" y="32566"/>
            <a:ext cx="2558366" cy="3326796"/>
          </a:xfrm>
          <a:prstGeom prst="rect">
            <a:avLst/>
          </a:prstGeom>
        </p:spPr>
      </p:pic>
      <p:pic>
        <p:nvPicPr>
          <p:cNvPr id="3" name="Объект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104" y="44624"/>
            <a:ext cx="2558368" cy="3326796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777" y="3501008"/>
            <a:ext cx="2558367" cy="3327274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104" y="3501008"/>
            <a:ext cx="2558368" cy="3326796"/>
          </a:xfrm>
          <a:prstGeom prst="rect">
            <a:avLst/>
          </a:prstGeom>
        </p:spPr>
      </p:pic>
      <p:pic>
        <p:nvPicPr>
          <p:cNvPr id="6" name="Рисунок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2" y="3486102"/>
            <a:ext cx="2558366" cy="3327274"/>
          </a:xfrm>
          <a:prstGeom prst="rect">
            <a:avLst/>
          </a:prstGeom>
        </p:spPr>
      </p:pic>
      <p:pic>
        <p:nvPicPr>
          <p:cNvPr id="7" name="Picture 2" descr="Сказка о царе Салтане (CD) - Интернет-магазин детской литературы Babykniga.ru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778" y="56323"/>
            <a:ext cx="2558366" cy="33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rId14" action="ppaction://hlinksldjump" highlightClick="1"/>
          </p:cNvPr>
          <p:cNvSpPr/>
          <p:nvPr/>
        </p:nvSpPr>
        <p:spPr>
          <a:xfrm>
            <a:off x="8316416" y="6093296"/>
            <a:ext cx="827584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о рыбаке и рыбке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Father\Desktop\пушкин\0_10fa5a_daa2592a_X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82337"/>
            <a:ext cx="4104456" cy="52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ther\Desktop\пушкин\0_10fa5b_e3297883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193" y="1382336"/>
            <a:ext cx="3969271" cy="52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ther\Desktop\пушкин\ld9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498" y="1382337"/>
            <a:ext cx="3969271" cy="52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ather\Desktop\пушкин\skazka-o-ribake-i-rybke_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82337"/>
            <a:ext cx="4104456" cy="52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6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5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Сказка о царе </a:t>
            </a:r>
            <a:r>
              <a:rPr lang="ru-RU" sz="2400" dirty="0" err="1" smtClean="0"/>
              <a:t>салтане</a:t>
            </a:r>
            <a:r>
              <a:rPr lang="ru-RU" sz="2400" dirty="0" smtClean="0"/>
              <a:t>, о сыне его славном и могучем богатыре князе </a:t>
            </a:r>
            <a:r>
              <a:rPr lang="ru-RU" sz="2400" dirty="0" err="1" smtClean="0"/>
              <a:t>гвидоне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салтановиче</a:t>
            </a:r>
            <a:r>
              <a:rPr lang="ru-RU" sz="2400" dirty="0" smtClean="0"/>
              <a:t> и о прекрасной царевне лебеди</a:t>
            </a:r>
            <a:endParaRPr lang="ru-RU" sz="2400" dirty="0"/>
          </a:p>
        </p:txBody>
      </p:sp>
      <p:pic>
        <p:nvPicPr>
          <p:cNvPr id="5122" name="Picture 2" descr="C:\Users\Father\Desktop\пушкин\3gir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777" y="1329642"/>
            <a:ext cx="6615424" cy="53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ather\Desktop\пушкин\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5" r="1885" b="2456"/>
          <a:stretch/>
        </p:blipFill>
        <p:spPr bwMode="auto">
          <a:xfrm>
            <a:off x="1212776" y="1329641"/>
            <a:ext cx="6615425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ather\Desktop\пушкин\84ec21a87e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5"/>
          <a:stretch/>
        </p:blipFill>
        <p:spPr bwMode="auto">
          <a:xfrm>
            <a:off x="1187625" y="1329641"/>
            <a:ext cx="6640576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ather\Desktop\пушкин\6d9277d3a0261661d6682c336c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6" t="2250" r="2107" b="2383"/>
          <a:stretch/>
        </p:blipFill>
        <p:spPr bwMode="auto">
          <a:xfrm>
            <a:off x="1187624" y="1329641"/>
            <a:ext cx="6640576" cy="53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ather\Desktop\пушкин\sk-tsar-saltan-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776" y="1317847"/>
            <a:ext cx="6615423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Сказка о попе и о работнике его </a:t>
            </a:r>
            <a:r>
              <a:rPr lang="ru-RU" dirty="0" err="1" smtClean="0"/>
              <a:t>балде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Сказка о попе и работнике его Балде (1973) - кадры, обои, постеры - фильмы на Имхон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36483"/>
            <a:ext cx="6735583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ather\Desktop\пушкин\1369483613_p3e4dkyecznjr0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27" y="1336483"/>
            <a:ext cx="6749395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168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Franklin Gothic Book</vt:lpstr>
      <vt:lpstr>Franklin Gothic Medium</vt:lpstr>
      <vt:lpstr>Wingdings 2</vt:lpstr>
      <vt:lpstr>Трек</vt:lpstr>
      <vt:lpstr>Александр сергеевич пушкин (1799-1837)</vt:lpstr>
      <vt:lpstr>Александр сергеевич пушкин  (6 июня 1799)</vt:lpstr>
      <vt:lpstr>Яковлева арина радионовна</vt:lpstr>
      <vt:lpstr>У Лукоморья дуб зелёный…</vt:lpstr>
      <vt:lpstr>Сказки александра сергеевича пушкина</vt:lpstr>
      <vt:lpstr>Презентация PowerPoint</vt:lpstr>
      <vt:lpstr>Сказка о рыбаке и рыбке</vt:lpstr>
      <vt:lpstr>Сказка о царе салтане, о сыне его славном и могучем богатыре князе гвидоне салтановиче и о прекрасной царевне лебеди</vt:lpstr>
      <vt:lpstr>Сказка о попе и о работнике его балде</vt:lpstr>
      <vt:lpstr>Сказка о золотом петушке</vt:lpstr>
      <vt:lpstr>Сказка о мёртвой царевне и о семи богатырях </vt:lpstr>
      <vt:lpstr>Поэма «руслан и людмила»</vt:lpstr>
      <vt:lpstr>Викторина</vt:lpstr>
      <vt:lpstr>Тридцать три богатыря</vt:lpstr>
      <vt:lpstr>Яблоко</vt:lpstr>
      <vt:lpstr>Корыто</vt:lpstr>
      <vt:lpstr>Зеркальце</vt:lpstr>
      <vt:lpstr>лебедь</vt:lpstr>
      <vt:lpstr>Сеть</vt:lpstr>
      <vt:lpstr>Черномор</vt:lpstr>
      <vt:lpstr>Чёрт</vt:lpstr>
      <vt:lpstr>Петушок</vt:lpstr>
      <vt:lpstr>Белочка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13</cp:revision>
  <dcterms:created xsi:type="dcterms:W3CDTF">2015-06-02T18:52:32Z</dcterms:created>
  <dcterms:modified xsi:type="dcterms:W3CDTF">2022-03-10T11:11:08Z</dcterms:modified>
</cp:coreProperties>
</file>