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4"/>
  </p:notesMasterIdLst>
  <p:sldIdLst>
    <p:sldId id="256" r:id="rId2"/>
    <p:sldId id="260" r:id="rId3"/>
    <p:sldId id="261" r:id="rId4"/>
    <p:sldId id="279" r:id="rId5"/>
    <p:sldId id="272" r:id="rId6"/>
    <p:sldId id="273" r:id="rId7"/>
    <p:sldId id="276" r:id="rId8"/>
    <p:sldId id="277" r:id="rId9"/>
    <p:sldId id="278" r:id="rId10"/>
    <p:sldId id="269" r:id="rId11"/>
    <p:sldId id="266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7702589156553623E-2"/>
          <c:y val="2.9446536574232591E-2"/>
          <c:w val="0.90231860202667535"/>
          <c:h val="0.7821761867728975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с.п</c:v>
                </c:pt>
                <c:pt idx="1">
                  <c:v>с.ч</c:v>
                </c:pt>
                <c:pt idx="2">
                  <c:v>в т.р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0-40A0-8867-2CE234767B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2"/>
              <c:layout>
                <c:manualLayout>
                  <c:x val="2.784778299487198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60-40A0-8867-2CE234767B3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с.п</c:v>
                </c:pt>
                <c:pt idx="1">
                  <c:v>с.ч</c:v>
                </c:pt>
                <c:pt idx="2">
                  <c:v>в т.р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60-40A0-8867-2CE234767B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с.п</c:v>
                </c:pt>
                <c:pt idx="1">
                  <c:v>с.ч</c:v>
                </c:pt>
                <c:pt idx="2">
                  <c:v>в т.р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60-40A0-8867-2CE234767B32}"/>
            </c:ext>
          </c:extLst>
        </c:ser>
        <c:dLbls>
          <c:showVal val="1"/>
        </c:dLbls>
        <c:shape val="cylinder"/>
        <c:axId val="75097984"/>
        <c:axId val="75099520"/>
        <c:axId val="88317440"/>
      </c:bar3DChart>
      <c:catAx>
        <c:axId val="750979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5099520"/>
        <c:crosses val="autoZero"/>
        <c:auto val="1"/>
        <c:lblAlgn val="ctr"/>
        <c:lblOffset val="100"/>
      </c:catAx>
      <c:valAx>
        <c:axId val="75099520"/>
        <c:scaling>
          <c:orientation val="minMax"/>
        </c:scaling>
        <c:axPos val="l"/>
        <c:majorGridlines/>
        <c:numFmt formatCode="General" sourceLinked="1"/>
        <c:tickLblPos val="nextTo"/>
        <c:crossAx val="75097984"/>
        <c:crosses val="autoZero"/>
        <c:crossBetween val="between"/>
      </c:valAx>
      <c:serAx>
        <c:axId val="88317440"/>
        <c:scaling>
          <c:orientation val="minMax"/>
        </c:scaling>
        <c:delete val="1"/>
        <c:axPos val="b"/>
        <c:tickLblPos val="none"/>
        <c:crossAx val="75099520"/>
        <c:crosses val="autoZero"/>
      </c:ser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8299306899623224"/>
          <c:y val="3.4282386132180598E-2"/>
          <c:w val="0.30794580329281257"/>
          <c:h val="0.2370742476425178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BF9E-9E31-4FB2-A1D1-6784E186873E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E15C-5744-47B8-BA19-5DE1E79F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18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E15C-5744-47B8-BA19-5DE1E79F37D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17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249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33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987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31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959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63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65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24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61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40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70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67557C-63B7-4044-A86F-6CCF22F3A7B4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AAE04D-5210-4B78-9DDF-DF92699EC8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18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3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3;&#1048;&#1055;&#1045;&#1056;&#1057;&#1057;&#1067;&#1051;&#1050;&#1048;/4.docx" TargetMode="External"/><Relationship Id="rId2" Type="http://schemas.openxmlformats.org/officeDocument/2006/relationships/hyperlink" Target="7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9720073" cy="23031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Презентация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практических достижений </a:t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профессиональной деятельности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воспитателя 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сада №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г.Павлово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БОРОДИНОЙ ЕВГЕНИИ АЛЕКСЕЕВНЫ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7543" y="3077028"/>
            <a:ext cx="5080000" cy="3526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лет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Профессиональное кредо: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Каждое дитя до некоторой степени гений,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каждый гений до некоторой степени дитя.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borodina.22@mail.ru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1842" y="3110508"/>
            <a:ext cx="3506309" cy="352697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2.userapi.com/impf/c849236/v849236301/aad77/oOgJsIbj59M.jpg?size=1280x960&amp;quality=96&amp;sign=904838234a8de4bad1a392cf94e8af7b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7" y="3352799"/>
            <a:ext cx="2881745" cy="30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2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9720073" cy="230312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6726" y="81072"/>
            <a:ext cx="922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Новизна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личного вклада в развитие образования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6290" y="1192180"/>
            <a:ext cx="9033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Систематизирован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теме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инновационный метод для развития связной речи у детей старшего дошкольного возраста» в процессе проектной деятельности. 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 и воображения у детей старшего дошкольного возраста посредством инновационной технологии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сториллинг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«Кубиков историй»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945710" y="675756"/>
            <a:ext cx="1801091" cy="6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720" y="2587004"/>
            <a:ext cx="490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средств: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112326" y="2929582"/>
            <a:ext cx="1801091" cy="6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5101" y="3595141"/>
            <a:ext cx="4615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для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связной речи с применением кубиков историй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0173" y="4784315"/>
            <a:ext cx="4496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</a:t>
            </a:r>
          </a:p>
          <a:p>
            <a:pPr marL="285750" indent="-285750" algn="just">
              <a:defRPr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defRPr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defRPr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0173" y="5479740"/>
            <a:ext cx="4616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и родителей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68230" y="3676123"/>
            <a:ext cx="3418970" cy="25168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8655" y="3676123"/>
            <a:ext cx="3301518" cy="25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9720073" cy="152067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6945" y="585215"/>
            <a:ext cx="8355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Результаты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профессиональной деятельности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2581" y="13520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уровня развития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 качеств дошкольников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(посредством инновационной технологии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сториллинг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«Кубиков историй»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928304141"/>
              </p:ext>
            </p:extLst>
          </p:nvPr>
        </p:nvGraphicFramePr>
        <p:xfrm>
          <a:off x="2119744" y="2348880"/>
          <a:ext cx="7786255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76945" y="4293096"/>
            <a:ext cx="74398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 толчок к формированию связной речи дошкольников, помог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умственному восприятию и переработке внешней информации, обогатил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устную речь, помог в запоминании материала, способствовал развитию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грамотности, фантазии, логики. В период пандемии оказалось, что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очень удобна в удаленной работе.</a:t>
            </a: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9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9720073" cy="369332"/>
          </a:xfrm>
        </p:spPr>
        <p:txBody>
          <a:bodyPr>
            <a:normAutofit fontScale="90000"/>
          </a:bodyPr>
          <a:lstStyle/>
          <a:p>
            <a:r>
              <a:rPr lang="ru-RU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2364" y="58521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182" y="1652350"/>
            <a:ext cx="11111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-Евстигнеева Т.Д. Путь к волшебству. - СПб.: Златоуст, 1998. - 355 с.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Пастернак Н. Сказки нужны ребенку как воздух // Дошкольное образование. — 2008. - №8. - С. 23-35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Русакова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А.С. Ключи к детской душе. Как рассказывать и сочинять истории и сказки. - М.: Обруч, 2015. -192 с. </a:t>
            </a:r>
            <a:endParaRPr lang="ru-RU" altLang="ru-RU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Симмонс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А.Сторителлинг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Как использовать силу историй. - </a:t>
            </a:r>
            <a:r>
              <a:rPr lang="ru-RU" alt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.:Манн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Иванов и Фербер, 2013. - 177 с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Федорова С. В., </a:t>
            </a:r>
            <a:r>
              <a:rPr lang="ru-RU" alt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Барчева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А. Использование техники </a:t>
            </a:r>
            <a:r>
              <a:rPr lang="ru-RU" alt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работе с детьми дошкольного возраста // Молодой ученый. — 2017. — №16. — С. 515-518. </a:t>
            </a:r>
            <a:endParaRPr lang="ru-RU" altLang="ru-RU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интернет-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4891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6343" y="527158"/>
            <a:ext cx="10755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Сторителлинг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 – инновационный метод</a:t>
            </a:r>
            <a:endParaRPr lang="ru-RU" sz="2400" dirty="0">
              <a:solidFill>
                <a:schemeClr val="accent2"/>
              </a:solidFill>
              <a:latin typeface="FlexySans"/>
            </a:endParaRPr>
          </a:p>
          <a:p>
            <a:pPr algn="ctr" fontAlgn="base">
              <a:spcAft>
                <a:spcPts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для развития связной речи у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детей старшего дошкольного возраста.</a:t>
            </a:r>
            <a:endParaRPr lang="ru-RU" sz="2400" dirty="0">
              <a:solidFill>
                <a:schemeClr val="accent2"/>
              </a:solidFill>
              <a:latin typeface="FlexySans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4472" y="1454726"/>
            <a:ext cx="4445990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И</a:t>
            </a:r>
            <a:r>
              <a:rPr lang="ru-RU" b="1" dirty="0" smtClean="0"/>
              <a:t>спользовать </a:t>
            </a:r>
            <a:r>
              <a:rPr lang="ru-RU" b="1" dirty="0" err="1"/>
              <a:t>сторителлинг</a:t>
            </a:r>
            <a:r>
              <a:rPr lang="ru-RU" b="1" dirty="0"/>
              <a:t> в образовательной деятельности</a:t>
            </a:r>
            <a:endParaRPr lang="ru-RU" dirty="0"/>
          </a:p>
          <a:p>
            <a:r>
              <a:rPr lang="ru-RU" dirty="0"/>
              <a:t>Нужно рассказывать так, чтобы дети верили, что история интересна самому рассказчику. В </a:t>
            </a:r>
            <a:r>
              <a:rPr lang="ru-RU" dirty="0" err="1"/>
              <a:t>сторителлинге</a:t>
            </a:r>
            <a:r>
              <a:rPr lang="ru-RU" dirty="0"/>
              <a:t> важна </a:t>
            </a:r>
            <a:r>
              <a:rPr lang="ru-RU" dirty="0" err="1"/>
              <a:t>харизматичность</a:t>
            </a:r>
            <a:r>
              <a:rPr lang="ru-RU" dirty="0"/>
              <a:t> педагога. Хорошее повествование затрагивает чувства ребенка, переносит его в созданный рассказчиком мир. Но главное не то, что рассказывает педагог, а то, как он это делает и что представляет собой как личность. </a:t>
            </a:r>
            <a:endParaRPr lang="ru-RU" i="1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18" y="3285957"/>
            <a:ext cx="174514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69655"/>
            <a:ext cx="166596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3975" y="6165643"/>
            <a:ext cx="37267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2" descr="https://sun9-77.userapi.com/impg/b2mhQRvGPx1DrkSQku-JIzCg1rzKfainDfvXug/CPtO5J5iHtY.jpg?size=1280x960&amp;quality=95&amp;sign=5efcd3fa64acd7640efa6fdf0d5da4dd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09" y="1454726"/>
            <a:ext cx="6747162" cy="46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2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69167"/>
            <a:ext cx="10169236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Сторителлинг</a:t>
            </a:r>
            <a:r>
              <a:rPr lang="ru-RU" b="1" dirty="0">
                <a:solidFill>
                  <a:schemeClr val="tx2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– это повествование мифов, сказок, притч, былин. Сами рассказы могут быть как о выдуманных (книжных, сказочных, мультипликационных), так и о реальных (детях группы, самом педагоге) героях. Они похожи на сказки, поскольку мораль в них скрыта.</a:t>
            </a:r>
            <a:endParaRPr lang="ru-RU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18509" y="1815177"/>
            <a:ext cx="6137564" cy="46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3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0981" y="52902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Методику </a:t>
            </a:r>
            <a:r>
              <a:rPr lang="ru-RU" sz="2400" b="1" dirty="0" err="1" smtClean="0">
                <a:solidFill>
                  <a:schemeClr val="tx2"/>
                </a:solidFill>
              </a:rPr>
              <a:t>сторителлинга</a:t>
            </a:r>
            <a:r>
              <a:rPr lang="ru-RU" sz="2400" b="1" dirty="0" smtClean="0">
                <a:solidFill>
                  <a:schemeClr val="tx2"/>
                </a:solidFill>
              </a:rPr>
              <a:t> разработал глава крупной корпорации Дэвид </a:t>
            </a:r>
            <a:r>
              <a:rPr lang="ru-RU" sz="2400" b="1" dirty="0" err="1" smtClean="0">
                <a:solidFill>
                  <a:schemeClr val="tx2"/>
                </a:solidFill>
              </a:rPr>
              <a:t>Армстронг</a:t>
            </a:r>
            <a:r>
              <a:rPr lang="ru-RU" sz="2400" b="1" dirty="0" smtClean="0">
                <a:solidFill>
                  <a:schemeClr val="tx2"/>
                </a:solidFill>
              </a:rPr>
              <a:t>. Он считал, что истории, рассказанные от своего имени, легче воспринимаются слушателями, они увлекательнее и интереснее, </a:t>
            </a:r>
            <a:r>
              <a:rPr lang="ru-RU" sz="2400" b="1" dirty="0">
                <a:solidFill>
                  <a:schemeClr val="tx2"/>
                </a:solidFill>
              </a:rPr>
              <a:t>чем читаемая книга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05346" y="2389631"/>
            <a:ext cx="2992582" cy="4149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97235" y="2393233"/>
            <a:ext cx="5361709" cy="41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8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9720073" cy="76267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6687" y="798063"/>
            <a:ext cx="10609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Актуальность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личного вклада педагога в развитие образования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5" y="1510144"/>
            <a:ext cx="11124775" cy="10547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ДО :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Связная речь – смысловое развернутое высказывание (ряд логически сочетающихся предложений), обеспечивающее общение и взаимопонимание людей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вовлечение семей непосредственно в образовательную деятельность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643181"/>
            <a:ext cx="11053336" cy="1072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 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это период активного усвоения ребенком разговорного языка, становления и развития всех сторон речи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837475"/>
            <a:ext cx="11053336" cy="7829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общества- 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развития связной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речи детей является потребность общения человека с окружающими его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людьми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742262"/>
            <a:ext cx="11053336" cy="9727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педагогическая грамотность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родителей воспитанников по данному направлению и отсутствие практического опыта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Отсутствие содержания работы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сотрудничеству с семьями воспитанников по данному направлению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5877272"/>
            <a:ext cx="11053336" cy="692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Недостаточный уровень освоения ОП воспитанников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данному направлению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2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9720073" cy="83679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1055" y="480391"/>
            <a:ext cx="9332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задачи педагогической деятельности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216" y="1143601"/>
            <a:ext cx="8279950" cy="535531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связной речи и воображения у детей старшего дошкольного возраста посредством инновационной технологии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сториллинг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использо-ванием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«Кубиков историй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Задачи.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Внедрение инновационной педагогической технологии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сторителлинг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образовательный процесс ДОУ.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Развивающие: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Развитие всех сторон устной речи, познавательного интереса детей, творческого и логического мышления, социальных навыков посредством применения технологии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сторителлинг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Воспитательные: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Воспитывать внимание, целеустремленность, устойчивый интерес к занятию.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Оздоровительные: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Укреплять здоровье детей, используя, комплексы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здоровьесберегающие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технологий, благотворно влиять с помощью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сторителлинга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эмоциональные состояние и психическое развитие детей.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Организация взаимодействия с семьями воспитанников на основе совместной          деятельности дети – родители – педагоги с применением технологии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сторителлинг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9720073" cy="827949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1927" y="550731"/>
            <a:ext cx="9412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связной речи и воображения у детей старшего дошкольного возраста посредством инновационной технологии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сториллинг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использованием «Кубиков историй»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8818" y="1968028"/>
            <a:ext cx="10307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81692" y="2907304"/>
            <a:ext cx="3644054" cy="2717940"/>
          </a:xfrm>
          <a:prstGeom prst="rect">
            <a:avLst/>
          </a:prstGeom>
        </p:spPr>
      </p:pic>
      <p:pic>
        <p:nvPicPr>
          <p:cNvPr id="1026" name="Picture 2" descr="https://sun9-36.userapi.com/impg/yvlRLg4EeT8ELEU4TjXunz62kYr--qwFFgiflA/nN47vRkMlXc.jpg?size=1280x960&amp;quality=95&amp;sign=2a1e652f73fe48220dd2ac45d7377d86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844" y="1785545"/>
            <a:ext cx="4663901" cy="257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51844" y="4399304"/>
            <a:ext cx="4663901" cy="2252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4691" y="2966186"/>
            <a:ext cx="3261208" cy="26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97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6" y="648560"/>
            <a:ext cx="9720073" cy="57856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5855" y="1108435"/>
            <a:ext cx="10626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связной речи и воображения у детей старшего дошкольного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инновационной технологии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сториллинг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«Кубиков историй»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Содержание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мероприятия: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-Развлечение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страницам сказок»,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 по сказкам «Теремок», «Путешествие капельки», «У слоненка день рождения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-Альбом «Придумай рассказ» с помощью кубиков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8424" y="3681341"/>
            <a:ext cx="3671454" cy="2853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79844" y="3562628"/>
            <a:ext cx="3962400" cy="2971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4076" y="3681340"/>
            <a:ext cx="3744383" cy="28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64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345" y="631069"/>
            <a:ext cx="9720073" cy="1922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“Кубики историй” Игра в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которой не предполагает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победителей и проигравших, их главная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 поднять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детям настроение, развеселить и пробудить воображение.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09256" y="1898072"/>
            <a:ext cx="4225637" cy="22946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3316" y="1863190"/>
            <a:ext cx="4668982" cy="2329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3316" y="4298868"/>
            <a:ext cx="4668981" cy="23532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09256" y="4349678"/>
            <a:ext cx="4225637" cy="222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673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1274</TotalTime>
  <Words>677</Words>
  <Application>Microsoft Office PowerPoint</Application>
  <PresentationFormat>Произвольный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Интеграл</vt:lpstr>
      <vt:lpstr>   Презентация практических достижений        профессиональной деятельности                               воспитателя         МБДОУ детского сада № 4 г.Павлово                              БОРОДИНОЙ ЕВГЕНИИ АЛЕКСЕЕВНЫ  </vt:lpstr>
      <vt:lpstr>Слайд 2</vt:lpstr>
      <vt:lpstr>Слайд 3</vt:lpstr>
      <vt:lpstr>Слайд 4</vt:lpstr>
      <vt:lpstr>          </vt:lpstr>
      <vt:lpstr>          </vt:lpstr>
      <vt:lpstr>          </vt:lpstr>
      <vt:lpstr>          </vt:lpstr>
      <vt:lpstr>“Кубики историй” Игра в которой не предполагает победителей и проигравших, их главная задача поднять детям настроение, развеселить и пробудить воображение.          </vt:lpstr>
      <vt:lpstr>          </vt:lpstr>
      <vt:lpstr>          </vt:lpstr>
      <vt:lpstr>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практических достижений        профессиональной деятельности                               воспитателя         МБДОУ детского сада № 15 г.Павлово                              БОРОДИНОЙ ЕВГЕНИИ АЛЕКСЕЕВНЫ</dc:title>
  <dc:creator>Садик15</dc:creator>
  <cp:lastModifiedBy>Алексей</cp:lastModifiedBy>
  <cp:revision>94</cp:revision>
  <dcterms:created xsi:type="dcterms:W3CDTF">2017-06-29T11:14:02Z</dcterms:created>
  <dcterms:modified xsi:type="dcterms:W3CDTF">2022-03-16T09:11:19Z</dcterms:modified>
</cp:coreProperties>
</file>