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54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61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567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479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943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922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78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279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825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5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176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26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FAA8C-DD50-4234-8F0C-381B67CEFA2E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D0EF3-6D04-4987-8D23-64892EB7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989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6171" y="624114"/>
            <a:ext cx="94605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ОСЕНЬ - ДИВНАЯ ПОРА!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disk.ru/uploads/images/o/s/e/osen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429" y="1420161"/>
            <a:ext cx="8280753" cy="46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tihi.ru/pics/2017/09/05/263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00" y="777538"/>
            <a:ext cx="3352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tihi.ru/pics/2017/09/05/263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159172">
            <a:off x="46270" y="3441115"/>
            <a:ext cx="3352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27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75564" y="2857689"/>
            <a:ext cx="6687110" cy="38816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7565" y="221673"/>
            <a:ext cx="6788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БЕРЕЗЫ ЖЕЛТЕЮТ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60218" y="744893"/>
            <a:ext cx="6262255" cy="4195711"/>
          </a:xfrm>
          <a:prstGeom prst="rect">
            <a:avLst/>
          </a:prstGeom>
        </p:spPr>
      </p:pic>
      <p:pic>
        <p:nvPicPr>
          <p:cNvPr id="8194" name="Picture 2" descr="http://www.playcast.ru/uploads/2016/09/14/19897503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2473" y="278823"/>
            <a:ext cx="47625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6/09/14/19897503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873" y="431223"/>
            <a:ext cx="47625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4244782"/>
            <a:ext cx="4767485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3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8963" y="385763"/>
            <a:ext cx="6329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ДУБОВЫЕ ЛИСТЬЯ БАГРОВЕЮТ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c.pxhere.com/photos/79/3e/autumn_leaf_fall_foliage_leaves_fall_color_red_autumn_leaf-1071184.jpg!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62981"/>
            <a:ext cx="4473575" cy="33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329487" y="1462981"/>
            <a:ext cx="4400549" cy="3360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738562" y="3063776"/>
            <a:ext cx="4605338" cy="36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48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laycast.ru/uploads/2015/09/11/15027194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6327" y="6721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laycast.ru/uploads/2015/09/11/15027194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2138" y="6681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2873" y="152400"/>
            <a:ext cx="8188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РЯБИНЫ И КЛЕНА КРАСНЕЮТ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850" y="672108"/>
            <a:ext cx="5348288" cy="3342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96891" y="2457561"/>
            <a:ext cx="5518872" cy="4139155"/>
          </a:xfrm>
          <a:prstGeom prst="rect">
            <a:avLst/>
          </a:prstGeom>
        </p:spPr>
      </p:pic>
      <p:pic>
        <p:nvPicPr>
          <p:cNvPr id="7170" name="Picture 2" descr="http://www.playcast.ru/uploads/2015/09/11/15027194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94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9/11/15027194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64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564" y="290945"/>
            <a:ext cx="3380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kartinkigif.ru/_ph/42/2/560896287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746" y="1014006"/>
            <a:ext cx="7423335" cy="558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23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0073" y="207818"/>
            <a:ext cx="6982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 ГОНЯЕТ ПОД НОГАМИ ЛИСТЬЯ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www.kartinki.me/pic/201209/2560x1600/kartinki.me-84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5402" y="1285036"/>
            <a:ext cx="8512031" cy="53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57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99px.ru/sstorage/86/2016/10/image_861510160733372059077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36" y="3159045"/>
            <a:ext cx="6580910" cy="49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99px.ru/sstorage/86/2016/10/image_861510160733372059077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0311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6946" y="277091"/>
            <a:ext cx="7398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НАША ИЗМЕНИЛАСЬ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fb.ru/misc/i/gallery/35123/14285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411" y="980209"/>
            <a:ext cx="5780659" cy="32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zayka24.ru/d/142733/d/image_21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6110" y="2602922"/>
            <a:ext cx="5552498" cy="39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80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www.playcast.ru/uploads/2017/11/04/23814122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164" y="4599073"/>
            <a:ext cx="4225636" cy="20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1309" y="360218"/>
            <a:ext cx="7578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НОЯБРЬ. ПОЗДНЯЯ ОСЕНЬ.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fs1.directupload.net/images/171118/3ylp7kc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766" y="883438"/>
            <a:ext cx="6317672" cy="39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21399" y="2990627"/>
            <a:ext cx="6261892" cy="3682711"/>
          </a:xfrm>
          <a:prstGeom prst="rect">
            <a:avLst/>
          </a:prstGeom>
        </p:spPr>
      </p:pic>
      <p:pic>
        <p:nvPicPr>
          <p:cNvPr id="13318" name="Picture 6" descr="http://www.playcast.ru/uploads/2017/11/04/23814122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583" y="651164"/>
            <a:ext cx="4701871" cy="233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83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9236" y="346364"/>
            <a:ext cx="7135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 ХМУРОЕ, ПАСМУРНОЕ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63782" y="924529"/>
            <a:ext cx="10211802" cy="51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9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4944" y="401782"/>
            <a:ext cx="7938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ЧАЩЕ ИДЕТ ДОЖДЬ</a:t>
            </a:r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dreempics.com/img/picture/Jul/08/3370396dc8f2f794b6cc1e47403f5cac/10.jpg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345" y="1152380"/>
            <a:ext cx="8354291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86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1818" y="221673"/>
            <a:ext cx="9185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ПРИМЕТА ПОЗДНЕЙ ОСЕНИ - ТУМАН</a:t>
            </a: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19162" y="931718"/>
            <a:ext cx="108108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51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818" y="374073"/>
            <a:ext cx="7910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Сентябрь. Ранняя осень.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www.motto.net.ua/pic/201210/1600x900/motto.net.ua-411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994" y="1143514"/>
            <a:ext cx="5552498" cy="34067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70073" y="1025235"/>
            <a:ext cx="5084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лучик в тучках тает, </a:t>
            </a:r>
          </a:p>
          <a:p>
            <a:r>
              <a:rPr lang="ru-RU" sz="24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быстрее убегает. </a:t>
            </a:r>
          </a:p>
          <a:p>
            <a:r>
              <a:rPr lang="ru-RU" sz="24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Лес наполнился грибами, </a:t>
            </a:r>
          </a:p>
          <a:p>
            <a:r>
              <a:rPr lang="ru-RU" sz="24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Лист, иголки под ногами.</a:t>
            </a:r>
          </a:p>
          <a:p>
            <a:r>
              <a:rPr lang="ru-RU" sz="24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траве росинки тают,</a:t>
            </a:r>
          </a:p>
          <a:p>
            <a:r>
              <a:rPr lang="ru-RU" sz="24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Грибников в лес приглашают.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mycoweb2.narod.ru/Submitted/AWP/BuchenLes2_AWP_201011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3492" y="3632693"/>
            <a:ext cx="5791199" cy="3017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26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0582" y="221673"/>
            <a:ext cx="7232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СНЕГ</a:t>
            </a:r>
            <a:endParaRPr lang="ru-RU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36418" y="744893"/>
            <a:ext cx="10439400" cy="58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0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7564" y="346364"/>
            <a:ext cx="7606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ПРОИСХОДИТ С ПТИЦАМИ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24000" y="716973"/>
            <a:ext cx="8409709" cy="59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18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636" y="277091"/>
            <a:ext cx="9324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МЕНЯЕТСЯ ЖИЗНЬ ЗВЕРЕЙ. ЗАЯЦ.</a:t>
            </a:r>
            <a:endParaRPr lang="ru-RU" sz="28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45523" y="979343"/>
            <a:ext cx="5143500" cy="4705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80546" y="2230581"/>
            <a:ext cx="5740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63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2291" y="332509"/>
            <a:ext cx="3435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БЕЛОЧКА</a:t>
            </a:r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388" y="917284"/>
            <a:ext cx="7884516" cy="4435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35782" y="2012372"/>
            <a:ext cx="6096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9673" y="374073"/>
            <a:ext cx="5015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6377" y="1020404"/>
            <a:ext cx="6888985" cy="3875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23821" y="2497182"/>
            <a:ext cx="6977665" cy="42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6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1418" y="166255"/>
            <a:ext cx="7190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solidFill>
                  <a:srgbClr val="FF0000"/>
                </a:solidFill>
              </a:rPr>
              <a:t>ЛИСА</a:t>
            </a: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0735" y="997527"/>
            <a:ext cx="6049182" cy="3780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09421" y="3287550"/>
            <a:ext cx="5722361" cy="32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86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7710" y="207818"/>
            <a:ext cx="3879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</a:t>
            </a:r>
            <a:endParaRPr lang="ru-RU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www.rabstol.net/uploads/gallery/main/71/rabstol_net_wolf_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54" y="1108364"/>
            <a:ext cx="6289973" cy="39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12032" y="2471737"/>
            <a:ext cx="5676427" cy="422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85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65" y="249382"/>
            <a:ext cx="107926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ЗАКОНЧИЛОСЬ ЛЕТО, НО В ПРИРОДЕ И ПОГОДЕ НАЧАЛИСЬ ИЗМЕНЕНИЯ. ДАВАЙТЕ С ВАМИ ПОПРОБУЕМ ВСПОМНИТЬ ПРИМЕТЫ ЭТОГО МЕСЯЦА.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parnasse.ru/upload/comments/ed49804ed851b6096470f655e4c48ae3.jpg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6945" y="1951037"/>
            <a:ext cx="6868780" cy="45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27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364" y="180109"/>
            <a:ext cx="990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ЛЕС В СЕНТЯБРЕ НАМ ПРИНОСИТ:                          		ЯГОДЫ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5.menu.ru/content/images/size1/23/99/cc/dc55c1680f7246401fcc0209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41" y="1257327"/>
            <a:ext cx="5635626" cy="4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59782" y="1482436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ГРИБЫ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trekkingmania.ru/assets/images/products/244/grybai_5231bc93aeef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102" y="2701550"/>
            <a:ext cx="6049097" cy="39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10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873" y="568036"/>
            <a:ext cx="10113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СТАНОВИТСЯ КОРОЧЕ А НОЧЬ ДЛИННЕЕ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.photographers.ua/thumbnails/pictures/3891/800ximgp2772_fhd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38" y="1091256"/>
            <a:ext cx="5473179" cy="41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laycast.ru/uploads/2017/10/04/235792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964" y="2397531"/>
            <a:ext cx="6403975" cy="42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4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9527" y="332509"/>
            <a:ext cx="9102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ПОЛЯХ ПОСПЕВАЕТ УРОЖАЙ, В САДАХ СОЗРЕЛИ ФРУКТЫ И ЯГОДЫ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999018" y="1286616"/>
            <a:ext cx="6027614" cy="3839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6255" y="2351809"/>
            <a:ext cx="5832763" cy="43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4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3091" y="318654"/>
            <a:ext cx="7536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СОБИРАЮТ УРОЖАЙ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bigpicture.ru/wp-content/uploads/2009/10/harvest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824816"/>
            <a:ext cx="3737552" cy="27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13749" y="841874"/>
            <a:ext cx="3599551" cy="2696664"/>
          </a:xfrm>
          <a:prstGeom prst="rect">
            <a:avLst/>
          </a:prstGeom>
        </p:spPr>
      </p:pic>
      <p:pic>
        <p:nvPicPr>
          <p:cNvPr id="6148" name="Picture 4" descr="http://kto-chto-gde.ru/wp-content/uploads/2016/08/4847671425109524_smal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72569"/>
            <a:ext cx="5497080" cy="26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ulasmi.ru/content/uploads/2017/08/20170816-zhatva-720x34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3551" y="3872569"/>
            <a:ext cx="5709573" cy="26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733922" y="824816"/>
            <a:ext cx="4109202" cy="26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90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374073"/>
            <a:ext cx="924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ЛЮДИ ДЕЛАЮТ ЗАГОТОВКИ НА ЗИМУ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96553" y="1026960"/>
            <a:ext cx="4330128" cy="2877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9843" y="1026960"/>
            <a:ext cx="4657793" cy="2909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196553" y="3972202"/>
            <a:ext cx="4330128" cy="3038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29843" y="4004149"/>
            <a:ext cx="4657793" cy="27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15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2218" y="180109"/>
            <a:ext cx="10072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ОКТЯБРЬ. ЗОЛОТАЯ ОСЕНЬ.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782" y="914400"/>
            <a:ext cx="4419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Падают, падают 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листья,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саду 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листопад. 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Желтые, красные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листья 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ветру вьются,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летят.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308764" y="1122218"/>
            <a:ext cx="7617361" cy="552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21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175</Words>
  <Application>Microsoft Office PowerPoint</Application>
  <PresentationFormat>Произвольный</PresentationFormat>
  <Paragraphs>44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Алексей</cp:lastModifiedBy>
  <cp:revision>14</cp:revision>
  <dcterms:created xsi:type="dcterms:W3CDTF">2018-01-09T18:40:53Z</dcterms:created>
  <dcterms:modified xsi:type="dcterms:W3CDTF">2021-03-19T13:30:22Z</dcterms:modified>
</cp:coreProperties>
</file>