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707AF-0321-463B-BF14-C5D2CDAC161B}" type="datetimeFigureOut">
              <a:rPr lang="ru-RU" smtClean="0"/>
              <a:t>02.02.2018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8C183-A829-4157-9BC7-5C4CF17EC6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1751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707AF-0321-463B-BF14-C5D2CDAC161B}" type="datetimeFigureOut">
              <a:rPr lang="ru-RU" smtClean="0"/>
              <a:t>02.02.2018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8C183-A829-4157-9BC7-5C4CF17EC6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0397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707AF-0321-463B-BF14-C5D2CDAC161B}" type="datetimeFigureOut">
              <a:rPr lang="ru-RU" smtClean="0"/>
              <a:t>02.02.2018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8C183-A829-4157-9BC7-5C4CF17EC6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6628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707AF-0321-463B-BF14-C5D2CDAC161B}" type="datetimeFigureOut">
              <a:rPr lang="ru-RU" smtClean="0"/>
              <a:t>02.02.2018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8C183-A829-4157-9BC7-5C4CF17EC6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9438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707AF-0321-463B-BF14-C5D2CDAC161B}" type="datetimeFigureOut">
              <a:rPr lang="ru-RU" smtClean="0"/>
              <a:t>02.02.2018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8C183-A829-4157-9BC7-5C4CF17EC6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8868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707AF-0321-463B-BF14-C5D2CDAC161B}" type="datetimeFigureOut">
              <a:rPr lang="ru-RU" smtClean="0"/>
              <a:t>02.02.2018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8C183-A829-4157-9BC7-5C4CF17EC6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9461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707AF-0321-463B-BF14-C5D2CDAC161B}" type="datetimeFigureOut">
              <a:rPr lang="ru-RU" smtClean="0"/>
              <a:t>02.02.2018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8C183-A829-4157-9BC7-5C4CF17EC6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0610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707AF-0321-463B-BF14-C5D2CDAC161B}" type="datetimeFigureOut">
              <a:rPr lang="ru-RU" smtClean="0"/>
              <a:t>02.02.2018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8C183-A829-4157-9BC7-5C4CF17EC6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05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707AF-0321-463B-BF14-C5D2CDAC161B}" type="datetimeFigureOut">
              <a:rPr lang="ru-RU" smtClean="0"/>
              <a:t>02.02.2018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8C183-A829-4157-9BC7-5C4CF17EC6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694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707AF-0321-463B-BF14-C5D2CDAC161B}" type="datetimeFigureOut">
              <a:rPr lang="ru-RU" smtClean="0"/>
              <a:t>02.02.2018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8C183-A829-4157-9BC7-5C4CF17EC6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31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707AF-0321-463B-BF14-C5D2CDAC161B}" type="datetimeFigureOut">
              <a:rPr lang="ru-RU" smtClean="0"/>
              <a:t>02.02.2018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8C183-A829-4157-9BC7-5C4CF17EC6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3499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B707AF-0321-463B-BF14-C5D2CDAC161B}" type="datetimeFigureOut">
              <a:rPr lang="ru-RU" smtClean="0"/>
              <a:t>02.02.2018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58C183-A829-4157-9BC7-5C4CF17EC6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6032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kladraz.ru/upload/blogs2/2016/11/1842_c8096c1f882c463e0500c698467996f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742"/>
            <a:ext cx="12192000" cy="6867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1301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kladraz.ru/upload/blogs2/2016/11/1842_a633bead080a642ce6167c50df29f0b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69159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kladraz.ru/upload/blogs2/2016/11/1842_7c7ebb43726c139f6d625995bb5df21f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18655" y="374073"/>
            <a:ext cx="695498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rgbClr val="FF0000"/>
                </a:solidFill>
                <a:latin typeface="Helvetica Neue"/>
              </a:rPr>
              <a:t>Варим кашу для малышек, (крутим ручкой в воде, как бы «размешивая кашу»)</a:t>
            </a:r>
            <a:endParaRPr lang="ru-RU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6463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kladraz.ru/upload/blogs2/2016/11/1842_0c4f006f6406ff9776c2dbbc1d2d54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6504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kladraz.ru/upload/blogs2/2016/11/1842_b22da12a43a5eacd818ff5d83306237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219354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17</Words>
  <Application>Microsoft Office PowerPoint</Application>
  <PresentationFormat>Широкоэкранный</PresentationFormat>
  <Paragraphs>1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Helvetica Neue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1</cp:revision>
  <dcterms:created xsi:type="dcterms:W3CDTF">2018-02-02T14:23:14Z</dcterms:created>
  <dcterms:modified xsi:type="dcterms:W3CDTF">2018-02-02T14:28:30Z</dcterms:modified>
</cp:coreProperties>
</file>