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6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2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4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8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3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2A48-1B2D-4342-AA99-877E4E0BB91F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A474-5C28-4907-8E00-62F8DC17F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891" y="360218"/>
            <a:ext cx="7107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ГОЛОЛЕДИЦА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dpchs.donland.ru/Data/Sites/14/media/Sovety/gpic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85455"/>
            <a:ext cx="8310866" cy="50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odgadget.ru/shop/products_thumb/art2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4269" cy="31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allpaperscraft.ru/image/stakan_led_forma_kub_50123_256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76" y="0"/>
            <a:ext cx="4594113" cy="30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510" y="3480074"/>
            <a:ext cx="4249490" cy="3309345"/>
          </a:xfrm>
          <a:prstGeom prst="rect">
            <a:avLst/>
          </a:prstGeom>
        </p:spPr>
      </p:pic>
      <p:pic>
        <p:nvPicPr>
          <p:cNvPr id="2056" name="Picture 8" descr="https://static7.depositphotos.com/1199124/686/v/450/depositphotos_6865956-stock-illustration-magnif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70" y="3480074"/>
            <a:ext cx="4137238" cy="33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9709" y="235527"/>
            <a:ext cx="2673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Что нам нужно?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isuemdoma.com/wp-content/uploads/2017/11/5837d10c-c521-36f1-c521-36bff5c8c8c0.photo_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2" y="299893"/>
            <a:ext cx="7135523" cy="58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5527" y="401782"/>
            <a:ext cx="3823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Лед :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твердый, гладкий , холодный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fclipart.com/image/big/b3-e0-3f/icon-of-snow-flake-and-magnifying-glass-on-blue-background-Download-Royalty-free-Vector-File-EPS-8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" y="734290"/>
            <a:ext cx="5829589" cy="58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7891" y="1011382"/>
            <a:ext cx="5250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</a:rPr>
              <a:t>Снег: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Рыхлый, холодный, 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белый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ood-cool.ru/images/watermarked/1/thumbnails/770/674/detailed/81/sovok-dlya-lda-cambro-prozrachniy-340-g-scp12cw-135-21021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1781262"/>
            <a:ext cx="4433454" cy="38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papers.ru/wallpapers/Ice-Water/Ice/15483/download/1536x960_%D0%9A%D1%83%D0%B1%D0%B8%D0%BA%D0%B8-%D0%BB%D1%8C%D0%B4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717903"/>
            <a:ext cx="5555673" cy="39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рест 1"/>
          <p:cNvSpPr/>
          <p:nvPr/>
        </p:nvSpPr>
        <p:spPr>
          <a:xfrm>
            <a:off x="5957455" y="2535382"/>
            <a:ext cx="1330036" cy="1399309"/>
          </a:xfrm>
          <a:prstGeom prst="plus">
            <a:avLst>
              <a:gd name="adj" fmla="val 354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ryansku.ru/wp-content/uploads/2014/10/bryansku-ru-3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13102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2018-02-02T10:50:05Z</dcterms:created>
  <dcterms:modified xsi:type="dcterms:W3CDTF">2018-02-03T02:50:14Z</dcterms:modified>
</cp:coreProperties>
</file>