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65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30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047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50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690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26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04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627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92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271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A6AB9-6102-4E74-9C22-374C51E2374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0049C-B52C-4C71-B576-E040E1EDC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9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kladraz.ru/upload/blogs2/2016/11/1842_7cc00dadb05592ca82384fa561d87de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92000" cy="7038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25236" y="263237"/>
            <a:ext cx="105294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Helvetica Neue"/>
              </a:rPr>
              <a:t>Д</a:t>
            </a:r>
            <a:r>
              <a:rPr lang="ru-RU" sz="3200" b="0" i="0" dirty="0" smtClean="0">
                <a:solidFill>
                  <a:srgbClr val="002060"/>
                </a:solidFill>
                <a:effectLst/>
                <a:latin typeface="Helvetica Neue"/>
              </a:rPr>
              <a:t>ети рассматривают пустой полиэтиленовый пакет. Педагог спрашивает, что находится в пакете.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326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kladraz.ru/upload/blogs2/2016/11/1842_6d59b4b1df5ca3862f3e493db90d0d0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" y="360218"/>
            <a:ext cx="51954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0" i="0" dirty="0" smtClean="0">
                <a:solidFill>
                  <a:srgbClr val="002060"/>
                </a:solidFill>
                <a:effectLst/>
                <a:latin typeface="Helvetica Neue"/>
              </a:rPr>
              <a:t>Отвернувшись от детей, педагог набирает в пакет воздух и закручивает пакет так, чтобы он стал упругим. 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325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kladraz.ru/upload/blogs2/2016/11/1842_2c333bd32c31d9098186da336f4ab9c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7884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kladraz.ru/upload/blogs2/2016/11/1842_34e27d902f29d8908af6a405b25157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982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3600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kladraz.ru/upload/blogs2/2016/11/1842_1dd57376239ac63273d89cc64d9fddb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0836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" y="110836"/>
            <a:ext cx="120673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i="0" dirty="0" smtClean="0">
                <a:solidFill>
                  <a:srgbClr val="002060"/>
                </a:solidFill>
                <a:effectLst/>
                <a:latin typeface="Helvetica Neue"/>
              </a:rPr>
              <a:t>Затем показывает наполненный воздухом закрытый пакет и вновь спрашивает, что в пакете. Открывает пакет и показывает, что в нём ничего нет.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3560617"/>
            <a:ext cx="12192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rgbClr val="002060"/>
              </a:solidFill>
              <a:latin typeface="Helvetica Neue"/>
            </a:endParaRPr>
          </a:p>
          <a:p>
            <a:pPr algn="ctr"/>
            <a:endParaRPr lang="ru-RU" dirty="0">
              <a:solidFill>
                <a:srgbClr val="002060"/>
              </a:solidFill>
              <a:latin typeface="Helvetica Neue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Helvetica Neue"/>
            </a:endParaRPr>
          </a:p>
          <a:p>
            <a:pPr algn="ctr"/>
            <a:endParaRPr lang="ru-RU" dirty="0">
              <a:solidFill>
                <a:srgbClr val="002060"/>
              </a:solidFill>
              <a:latin typeface="Helvetica Neue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Helvetica Neue"/>
            </a:endParaRPr>
          </a:p>
          <a:p>
            <a:pPr algn="ctr"/>
            <a:endParaRPr lang="ru-RU" dirty="0">
              <a:solidFill>
                <a:srgbClr val="002060"/>
              </a:solidFill>
              <a:latin typeface="Helvetica Neue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Helvetica Neue"/>
            </a:endParaRPr>
          </a:p>
          <a:p>
            <a:pPr algn="ctr"/>
            <a:endParaRPr lang="ru-RU" dirty="0">
              <a:solidFill>
                <a:srgbClr val="002060"/>
              </a:solidFill>
              <a:latin typeface="Helvetica Neue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Helvetica Neue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Helvetica Neue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Helvetica Neue"/>
              </a:rPr>
              <a:t>Педагог обращает внимание детей на то, что когда открыли пакет, он перестал быть упругим.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990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kladraz.ru/upload/blogs2/2016/11/1842_ad902e89982ce26646e41aaf2dd6e2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954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10837"/>
            <a:ext cx="1203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8655" y="110837"/>
            <a:ext cx="117209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002060"/>
                </a:solidFill>
                <a:effectLst/>
                <a:latin typeface="Helvetica Neue"/>
              </a:rPr>
              <a:t>Объясняет, что в нём был воздух. Спрашивает, почему кажется, что пакет пустой. (Воздух прозрачный, невидимый, лёгкий.)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300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100</Words>
  <Application>Microsoft Office PowerPoint</Application>
  <PresentationFormat>Широкоэкранный</PresentationFormat>
  <Paragraphs>15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2018-02-02T14:42:22Z</dcterms:created>
  <dcterms:modified xsi:type="dcterms:W3CDTF">2018-02-02T14:51:25Z</dcterms:modified>
</cp:coreProperties>
</file>