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66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FB2E7-7329-411F-B178-AEC3E3440BCC}" type="datetimeFigureOut">
              <a:rPr lang="ru-RU" smtClean="0"/>
              <a:t>02.02.2018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C6FF1-9E6A-4D81-92C6-3AB112C64A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2064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FB2E7-7329-411F-B178-AEC3E3440BCC}" type="datetimeFigureOut">
              <a:rPr lang="ru-RU" smtClean="0"/>
              <a:t>02.02.2018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C6FF1-9E6A-4D81-92C6-3AB112C64A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0019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FB2E7-7329-411F-B178-AEC3E3440BCC}" type="datetimeFigureOut">
              <a:rPr lang="ru-RU" smtClean="0"/>
              <a:t>02.02.2018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C6FF1-9E6A-4D81-92C6-3AB112C64A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0949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FB2E7-7329-411F-B178-AEC3E3440BCC}" type="datetimeFigureOut">
              <a:rPr lang="ru-RU" smtClean="0"/>
              <a:t>02.02.2018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C6FF1-9E6A-4D81-92C6-3AB112C64A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0410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FB2E7-7329-411F-B178-AEC3E3440BCC}" type="datetimeFigureOut">
              <a:rPr lang="ru-RU" smtClean="0"/>
              <a:t>02.02.2018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C6FF1-9E6A-4D81-92C6-3AB112C64A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1713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FB2E7-7329-411F-B178-AEC3E3440BCC}" type="datetimeFigureOut">
              <a:rPr lang="ru-RU" smtClean="0"/>
              <a:t>02.02.2018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C6FF1-9E6A-4D81-92C6-3AB112C64A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7362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FB2E7-7329-411F-B178-AEC3E3440BCC}" type="datetimeFigureOut">
              <a:rPr lang="ru-RU" smtClean="0"/>
              <a:t>02.02.2018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C6FF1-9E6A-4D81-92C6-3AB112C64A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3929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FB2E7-7329-411F-B178-AEC3E3440BCC}" type="datetimeFigureOut">
              <a:rPr lang="ru-RU" smtClean="0"/>
              <a:t>02.02.2018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C6FF1-9E6A-4D81-92C6-3AB112C64A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7780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FB2E7-7329-411F-B178-AEC3E3440BCC}" type="datetimeFigureOut">
              <a:rPr lang="ru-RU" smtClean="0"/>
              <a:t>02.02.2018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C6FF1-9E6A-4D81-92C6-3AB112C64A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0350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FB2E7-7329-411F-B178-AEC3E3440BCC}" type="datetimeFigureOut">
              <a:rPr lang="ru-RU" smtClean="0"/>
              <a:t>02.02.2018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C6FF1-9E6A-4D81-92C6-3AB112C64A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8616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FB2E7-7329-411F-B178-AEC3E3440BCC}" type="datetimeFigureOut">
              <a:rPr lang="ru-RU" smtClean="0"/>
              <a:t>02.02.2018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C6FF1-9E6A-4D81-92C6-3AB112C64A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8863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B0F0"/>
            </a:gs>
            <a:gs pos="45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CFB2E7-7329-411F-B178-AEC3E3440BCC}" type="datetimeFigureOut">
              <a:rPr lang="ru-RU" smtClean="0"/>
              <a:t>02.02.2018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AC6FF1-9E6A-4D81-92C6-3AB112C64A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0997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www.brsata.com/postpic/2009/03/realistic-eye-drawing-in-color_180257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7747" y="878115"/>
            <a:ext cx="5461453" cy="54614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Прямая соединительная линия 2"/>
          <p:cNvCxnSpPr/>
          <p:nvPr/>
        </p:nvCxnSpPr>
        <p:spPr>
          <a:xfrm>
            <a:off x="2728686" y="420914"/>
            <a:ext cx="6705600" cy="6110515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 flipH="1">
            <a:off x="2569029" y="493486"/>
            <a:ext cx="6966857" cy="6364514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76780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93143" y="526143"/>
            <a:ext cx="5715000" cy="5715000"/>
          </a:xfrm>
          <a:prstGeom prst="rect">
            <a:avLst/>
          </a:prstGeom>
        </p:spPr>
      </p:pic>
      <p:cxnSp>
        <p:nvCxnSpPr>
          <p:cNvPr id="4" name="Прямая соединительная линия 3"/>
          <p:cNvCxnSpPr/>
          <p:nvPr/>
        </p:nvCxnSpPr>
        <p:spPr>
          <a:xfrm>
            <a:off x="2743200" y="203200"/>
            <a:ext cx="6792686" cy="6487886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 flipH="1">
            <a:off x="1857829" y="246743"/>
            <a:ext cx="7779657" cy="6371771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00602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http://hddfhm.com/images/clipart-nose-1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2262" y="841828"/>
            <a:ext cx="5398895" cy="56412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Прямая соединительная линия 2"/>
          <p:cNvCxnSpPr/>
          <p:nvPr/>
        </p:nvCxnSpPr>
        <p:spPr>
          <a:xfrm>
            <a:off x="2656114" y="420914"/>
            <a:ext cx="6502400" cy="6437086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 flipH="1">
            <a:off x="2873829" y="406400"/>
            <a:ext cx="6778171" cy="6270171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97534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s://st2.depositphotos.com/1742172/7431/v/450/depositphotos_74318921-stock-illustration-comic-cartoon-smiling-mout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4146" y="1237342"/>
            <a:ext cx="5055053" cy="50550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Прямая соединительная линия 2"/>
          <p:cNvCxnSpPr/>
          <p:nvPr/>
        </p:nvCxnSpPr>
        <p:spPr>
          <a:xfrm>
            <a:off x="2786743" y="304800"/>
            <a:ext cx="6545943" cy="6429829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 flipH="1">
            <a:off x="3207657" y="319314"/>
            <a:ext cx="6415314" cy="6342743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66047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122056" y="1204686"/>
            <a:ext cx="3788229" cy="18288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вал 2"/>
          <p:cNvSpPr/>
          <p:nvPr/>
        </p:nvSpPr>
        <p:spPr>
          <a:xfrm>
            <a:off x="4122056" y="3033486"/>
            <a:ext cx="2950029" cy="2786744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C000"/>
              </a:solidFill>
            </a:endParaRPr>
          </a:p>
        </p:txBody>
      </p:sp>
      <p:sp>
        <p:nvSpPr>
          <p:cNvPr id="4" name="Равнобедренный треугольник 3"/>
          <p:cNvSpPr/>
          <p:nvPr/>
        </p:nvSpPr>
        <p:spPr>
          <a:xfrm>
            <a:off x="6320971" y="1915886"/>
            <a:ext cx="3178628" cy="3904344"/>
          </a:xfrm>
          <a:prstGeom prst="triangl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3280229" y="551543"/>
            <a:ext cx="6981371" cy="5892800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H="1">
            <a:off x="2438400" y="537029"/>
            <a:ext cx="7228114" cy="5820228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368183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0</Words>
  <Application>Microsoft Office PowerPoint</Application>
  <PresentationFormat>Широкоэкранный</PresentationFormat>
  <Paragraphs>0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4</cp:revision>
  <dcterms:created xsi:type="dcterms:W3CDTF">2018-02-02T11:21:38Z</dcterms:created>
  <dcterms:modified xsi:type="dcterms:W3CDTF">2018-02-02T12:05:47Z</dcterms:modified>
</cp:coreProperties>
</file>