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-39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FAC8-9EF9-4FA7-A5C7-394248B8D687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5F61-F83D-43C8-B4A3-726AA28707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19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FAC8-9EF9-4FA7-A5C7-394248B8D687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5F61-F83D-43C8-B4A3-726AA28707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9859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FAC8-9EF9-4FA7-A5C7-394248B8D687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5F61-F83D-43C8-B4A3-726AA28707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2595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FAC8-9EF9-4FA7-A5C7-394248B8D687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5F61-F83D-43C8-B4A3-726AA28707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1127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FAC8-9EF9-4FA7-A5C7-394248B8D687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5F61-F83D-43C8-B4A3-726AA28707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3588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FAC8-9EF9-4FA7-A5C7-394248B8D687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5F61-F83D-43C8-B4A3-726AA28707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0190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FAC8-9EF9-4FA7-A5C7-394248B8D687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5F61-F83D-43C8-B4A3-726AA28707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8237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FAC8-9EF9-4FA7-A5C7-394248B8D687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5F61-F83D-43C8-B4A3-726AA28707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3632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FAC8-9EF9-4FA7-A5C7-394248B8D687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5F61-F83D-43C8-B4A3-726AA28707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6026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FAC8-9EF9-4FA7-A5C7-394248B8D687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5F61-F83D-43C8-B4A3-726AA28707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8456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FAC8-9EF9-4FA7-A5C7-394248B8D687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5F61-F83D-43C8-B4A3-726AA28707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1594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4FAC8-9EF9-4FA7-A5C7-394248B8D687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65F61-F83D-43C8-B4A3-726AA28707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677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9091" y="914400"/>
            <a:ext cx="100168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КРАСИВЫЕ СНЕЖИНКИ</a:t>
            </a:r>
            <a:endParaRPr lang="ru-RU" sz="66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1026" name="Picture 2" descr="http://dreempics.com/uploads/posts/2017-12/1512660610_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8265" y="-58144"/>
            <a:ext cx="12280265" cy="691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0109" y="2845930"/>
            <a:ext cx="120118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ЧТО ТАКОЕ СНЕГ?</a:t>
            </a:r>
            <a:endParaRPr lang="ru-RU" sz="66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321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allpaperscraft.ru/image/derevya_iney_sneg_pokrov_sedina_zima_svezhest_sledy_53157_2560x16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8181" y="1759527"/>
            <a:ext cx="7880435" cy="492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3634" y="609599"/>
            <a:ext cx="5569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</a:rPr>
              <a:t>Как красиво зимой!</a:t>
            </a:r>
            <a:endParaRPr lang="ru-RU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775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7673" y="374073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002060"/>
                </a:solidFill>
              </a:rPr>
              <a:t>Что такое снег?</a:t>
            </a:r>
            <a:endParaRPr lang="ru-RU" sz="48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://www.2fons.ru/pic/201407/2560x1600/2fons.ru-5266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6666" y="1509870"/>
            <a:ext cx="8046316" cy="502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3263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7418" y="498764"/>
            <a:ext cx="1083425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Все снежинки </a:t>
            </a:r>
            <a:r>
              <a:rPr lang="ru-RU" sz="2800" dirty="0" smtClean="0">
                <a:solidFill>
                  <a:srgbClr val="002060"/>
                </a:solidFill>
              </a:rPr>
              <a:t>разные </a:t>
            </a:r>
            <a:r>
              <a:rPr lang="ru-RU" sz="2800" dirty="0">
                <a:solidFill>
                  <a:srgbClr val="002060"/>
                </a:solidFill>
              </a:rPr>
              <a:t>по форме, и две одинаковые снежинки найти невозможно </a:t>
            </a:r>
            <a:r>
              <a:rPr lang="ru-RU" sz="40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40298" y="1465696"/>
            <a:ext cx="3535986" cy="26519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99710" y="1465696"/>
            <a:ext cx="3529890" cy="26519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662110" y="1465696"/>
            <a:ext cx="3529890" cy="26519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883288" y="4117686"/>
            <a:ext cx="2767824" cy="25117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559151" y="4129879"/>
            <a:ext cx="3340898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078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4509" y="471055"/>
            <a:ext cx="100722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Снег – это много, очень много красивых снежинок. Они падают и падают с высоты на землю, на деревья, на крыши домов . 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108" name="Picture 12" descr="http://ann-pages.narod.ru/c119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0636" y="1425162"/>
            <a:ext cx="7058891" cy="529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069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68037" y="290945"/>
            <a:ext cx="102800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>
              <a:solidFill>
                <a:srgbClr val="002060"/>
              </a:solidFill>
            </a:endParaRPr>
          </a:p>
          <a:p>
            <a:pPr algn="ctr"/>
            <a:r>
              <a:rPr lang="ru-RU" sz="3200" dirty="0">
                <a:solidFill>
                  <a:srgbClr val="002060"/>
                </a:solidFill>
              </a:rPr>
              <a:t>Из снега вы, ребята, легко можете слепить </a:t>
            </a:r>
            <a:r>
              <a:rPr lang="ru-RU" sz="3200" dirty="0" smtClean="0">
                <a:solidFill>
                  <a:srgbClr val="002060"/>
                </a:solidFill>
              </a:rPr>
              <a:t>много интересного: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5122" name="Picture 2" descr="https://www.nastol.com.ua/large/201311/695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4823" y="2353048"/>
            <a:ext cx="62865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551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maam.ru/upload/blogs/detsad-305164-14226064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460" y="122914"/>
            <a:ext cx="5580207" cy="41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mtdata.ru/u25/photoFD94/20195246006-0/origina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5770" y="-1"/>
            <a:ext cx="5909374" cy="383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yarreg.ru/gallery/news/2016/12/211752/snezhnaya_krepost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460" y="3168541"/>
            <a:ext cx="6200199" cy="36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maam.ru/upload/blogs/detsad-368937-145624942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4945" y="2754736"/>
            <a:ext cx="6245346" cy="410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702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65</Words>
  <Application>Microsoft Office PowerPoint</Application>
  <PresentationFormat>Произвольный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Алексей</cp:lastModifiedBy>
  <cp:revision>8</cp:revision>
  <dcterms:created xsi:type="dcterms:W3CDTF">2018-02-02T09:43:45Z</dcterms:created>
  <dcterms:modified xsi:type="dcterms:W3CDTF">2021-03-19T13:31:05Z</dcterms:modified>
</cp:coreProperties>
</file>