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 snapToGrid="0">
      <p:cViewPr varScale="1">
        <p:scale>
          <a:sx n="114" d="100"/>
          <a:sy n="114" d="100"/>
        </p:scale>
        <p:origin x="-4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269FA-B19A-4E87-9F99-525148D39824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93C45-B2DE-4B57-B291-2FA6E5027B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004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93C45-B2DE-4B57-B291-2FA6E5027B2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140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30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5788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25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663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867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015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7945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560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3154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474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0934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8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7AFFC-4488-4D19-BA20-BB0D4E730A63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AE225-9734-42D4-9AB5-83F71E0047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103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lunakids-club.ru/wp-content/uploads/2015/01/Lunt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18655"/>
            <a:ext cx="12191999" cy="7176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136073" y="5334000"/>
            <a:ext cx="10349346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от </a:t>
            </a:r>
            <a:r>
              <a:rPr lang="ru-RU" sz="54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Лунтика</a:t>
            </a:r>
            <a:endParaRPr lang="ru-RU" sz="54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605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81828" y="3722913"/>
            <a:ext cx="63717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Ну-ка, кто из вас ответит: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огонь, а больно жжет,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фонарь, а ярко светит,</a:t>
            </a:r>
            <a:endParaRPr lang="ru-RU" sz="3600" b="1" dirty="0" smtClean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не пекарь, а печет.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60" name="Picture 12" descr="http://nachalo4ka.ru/wp-content/uploads/2014/08/7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149" y="1248230"/>
            <a:ext cx="4050441" cy="547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iterature-edu.ru/pars_docs/refs/5/4327/4327_html_m58477aa3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7676" y="-287112"/>
            <a:ext cx="4124325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orig15.deviantart.net/7417/f/2012/208/f/d/nube_celeste_by_fioremuaagatulinda-d58vuk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8832" y="-287112"/>
            <a:ext cx="3226253" cy="22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http://orig15.deviantart.net/7417/f/2012/208/f/d/nube_celeste_by_fioremuaagatulinda-d58vukn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6054" y="1248230"/>
            <a:ext cx="3226253" cy="2286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016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5999" y="2828836"/>
            <a:ext cx="98987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4000" b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Пушистая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вата</a:t>
            </a:r>
            <a:endParaRPr lang="ru-RU" sz="4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Плывет куда-то.</a:t>
            </a:r>
            <a:endParaRPr lang="ru-RU" sz="4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Чем вата ниже,</a:t>
            </a:r>
            <a:endParaRPr lang="ru-RU" sz="4000" b="1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 дождик ближе. </a:t>
            </a:r>
            <a:endParaRPr lang="ru-RU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orig15.deviantart.net/7417/f/2012/208/f/d/nube_celeste_by_fioremuaagatulinda-d58vukn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513" y="-483290"/>
            <a:ext cx="6313714" cy="447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raskraski-tut.ru/pages/images_luntik/a1_mila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22227" y="1439553"/>
            <a:ext cx="2616652" cy="4902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3.pic4you.ru/allimage/y2013/11-21/24687/3994965-thumb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193" y="774905"/>
            <a:ext cx="190500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93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96981" y="401783"/>
            <a:ext cx="45442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Бел, да не сахар,</a:t>
            </a:r>
            <a:endParaRPr lang="ru-RU" sz="3600" b="1" dirty="0" smtClean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Ног нет, да идет. </a:t>
            </a:r>
            <a:endParaRPr lang="ru-RU" sz="36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weclipart.com/gimg/435B10F00B027ACA/Snow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9091" y="401783"/>
            <a:ext cx="60960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achalo4ka.ru/wp-content/uploads/2014/08/7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04010"/>
            <a:ext cx="3736148" cy="505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503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5" y="166255"/>
            <a:ext cx="83542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 досок и топоров</a:t>
            </a:r>
            <a:endParaRPr lang="ru-RU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речку мост готов.</a:t>
            </a:r>
            <a:endParaRPr lang="ru-RU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Мост - как синее стекло:</a:t>
            </a:r>
            <a:endParaRPr lang="ru-RU" sz="2800" b="1" dirty="0" smtClean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Скользко, весело, светло.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st-gdefon.gallery.world/wallpapers_original/584530_gallery.worl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957" y="2431725"/>
            <a:ext cx="6494607" cy="405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img-fotki.yandex.ru/get/6313/83813999.6eb/0_a2897_bd9278bd_X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1345" y="1614053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576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7344" y="318655"/>
            <a:ext cx="73844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Висит </a:t>
            </a: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окном кулек ледяной,</a:t>
            </a:r>
            <a:endParaRPr lang="ru-RU" sz="2800" b="1" dirty="0" smtClean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полон капели и пахнет весной. 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pospeliha.ru/wp-content/uploads/2015/02/sosulk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011" y="2105891"/>
            <a:ext cx="6498349" cy="444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-fotki.yandex.ru/get/9327/16969765.1b5/0_87b1c_bde71880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2" y="2994000"/>
            <a:ext cx="5344678" cy="38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55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0073" y="595745"/>
            <a:ext cx="6483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Тает снежок, ожил лужок,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прибывает. Когда это бывает?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www.poetryclub.com.ua/upload/poem_all/007217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4194" y="1848505"/>
            <a:ext cx="6328352" cy="4529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raskraski-tut.ru/pages/images_luntik/a1_pche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77681"/>
            <a:ext cx="2798619" cy="3599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img2.1001golos.ru/ratings/1341000/1340213/pic5.gif?143836594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9575" y="424486"/>
            <a:ext cx="2848038" cy="284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44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17" y="443345"/>
            <a:ext cx="66917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Крашеное коромысло</a:t>
            </a:r>
            <a:endParaRPr lang="ru-RU" sz="2800" b="1" dirty="0" smtClean="0">
              <a:solidFill>
                <a:srgbClr val="FF33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solidFill>
                  <a:srgbClr val="FF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Над рекой повисло</a:t>
            </a:r>
            <a:endParaRPr lang="ru-RU" sz="28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pluspng.com/img-png/rainbow-png-rainbow-png-image-240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4836" y="1811646"/>
            <a:ext cx="9504219" cy="388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fotos.fastimagess.ru/img-q5y5x5n4g40414r5m4d4p2n5w5y5h4g4v23664n4a48436q206u4/get/9167/16969765.1b5/0_87b21_8455a673_ori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5573" y="4170752"/>
            <a:ext cx="4845917" cy="268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detstvosoln.ucoz.ru/KARTINKA/solnyshko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67" y="318654"/>
            <a:ext cx="2094990" cy="19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cliparts.co/cliparts/pi5/k8p/pi5k8pBi9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4775" y="152745"/>
            <a:ext cx="2920134" cy="248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5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mypresentation.ru/documents/1c4c0727cdc1b121a3ccad34df8bfa6c/img1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4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109</Words>
  <Application>Microsoft Office PowerPoint</Application>
  <PresentationFormat>Произвольный</PresentationFormat>
  <Paragraphs>23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Алексей</cp:lastModifiedBy>
  <cp:revision>8</cp:revision>
  <dcterms:created xsi:type="dcterms:W3CDTF">2018-02-11T11:05:24Z</dcterms:created>
  <dcterms:modified xsi:type="dcterms:W3CDTF">2021-03-19T13:42:09Z</dcterms:modified>
</cp:coreProperties>
</file>