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466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в средней группе на тему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В СТРАНУ ЗНАНИЙ ПРОДОЛЖАЕТСЯ,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ТОЛЬКО ВПЕРЕД!»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Устинова М.В.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1702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50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67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нового состава родительского комитета</a:t>
            </a:r>
          </a:p>
        </p:txBody>
      </p:sp>
      <p:pic>
        <p:nvPicPr>
          <p:cNvPr id="6146" name="Picture 2" descr="C:\Users\User\Desktop\hzfkhcptj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0814"/>
            <a:ext cx="3096345" cy="5510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3" y="1100822"/>
            <a:ext cx="4588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- 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3" y="3244334"/>
            <a:ext cx="4624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– родительский комитет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323" y="1737796"/>
            <a:ext cx="523875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252" y="4941168"/>
            <a:ext cx="2378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421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92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всеобуч «Ребенок 4-5 лет»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33761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дети в возрасте 4—5 лет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Каждый ребенок развивается по-разному, у каждого свой путь и темп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Составили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возрастной портрет ребенка 4—5 лет, выделив показатели разных сторон его развития. (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возрастных особенностей можно найти в образовательной программе, по которой работает дошкольное учреждение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для самостоятельного изучения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определение темперамента и памятка «Темперамент вашего малыша»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7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67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образовательного процесса в средней группе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-537279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Рассказала родителям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режиме дня, образовательных программах, по которым осуществляется педагогический процесс, задачах воспитания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занятиях и видах детской деятельности (сетка занятий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90336"/>
            <a:ext cx="763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родителями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задавали интересующие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вопросы,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 качества образовательного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3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218831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Picture 10" descr="Анимашки машин, анимашки транспорт, анимашки транспорта | Smayli.r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773" y="3933056"/>
            <a:ext cx="3169544" cy="24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5843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97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5846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контакта между педагогами и родителями; моделирование перспектив взаимодействия на новый учебный год; повышение педагогической культуры родителей.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возрастные и индивидуальные особенности детей 4-5 лет; познакомить родителей с задачами и особенностями образовательной работы, задачами дошкольного учреждения на новый учебный год; обновить анкетные данные семей воспитанников; научить родителей наблюдать за ребенком, изучать его, видеть успехи и неудачи, стараться помочь ему раз-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виваться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его собственном темпе; активизировать работу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детей.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встреча-путешествие.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методист,воспитатель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1086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6967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методиста МБДОУ Богомоловой О.Ю.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состава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родительского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всеобуч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4-5 лет».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разном.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1.Подготовка презентации 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«ПУТЕШЕСТВИЕ В СТРАНУ ЗНАНИЙ ПРОДОЛЖАЕТСЯ,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ТОЛЬКО ВПЕРЕД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благодарственных писем семьям, принявшие активное участие в подготовке группы к началу учебного года.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3.Приглашение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теста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определение темперамента и памятка «Темперамент вашего малыша»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памятки для родителей.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7itDlGLe0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938081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908720"/>
            <a:ext cx="49587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помогающая снять усталость, настраивающая на совместную работу. Столы расположены полукругом. На центральной стене — изображение плывущего к острову корабля.</a:t>
            </a:r>
          </a:p>
        </p:txBody>
      </p:sp>
      <p:pic>
        <p:nvPicPr>
          <p:cNvPr id="2051" name="Picture 3" descr="C:\Users\User\Desktop\f_OI0UDnP9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295232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164"/>
            <a:ext cx="93281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160389" cy="22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19054"/>
            <a:ext cx="31702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2144"/>
            <a:ext cx="1584176" cy="15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54"/>
            <a:ext cx="2219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3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x6vqq8n66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744416" cy="6044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924223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методиста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4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г.Павлово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Богомоловой О.Ю.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852936"/>
            <a:ext cx="31702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Qfqq8l9e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4" y="476672"/>
            <a:ext cx="3195078" cy="568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7667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«Каким 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ребенка летом?»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395" y="2636912"/>
            <a:ext cx="4710905" cy="352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2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благодарственных писем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вручают благодарственные письма за помощь в проведении ремонтных работ и подготовке группы к началу учебного года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607"/>
            <a:ext cx="33226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1444"/>
            <a:ext cx="3203451" cy="240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262" y="4346264"/>
            <a:ext cx="34194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88510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742</TotalTime>
  <Words>420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9</cp:revision>
  <dcterms:created xsi:type="dcterms:W3CDTF">2017-11-27T02:52:16Z</dcterms:created>
  <dcterms:modified xsi:type="dcterms:W3CDTF">2021-03-19T13:49:00Z</dcterms:modified>
</cp:coreProperties>
</file>