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75" r:id="rId11"/>
    <p:sldId id="266" r:id="rId12"/>
    <p:sldId id="267" r:id="rId13"/>
    <p:sldId id="278" r:id="rId14"/>
    <p:sldId id="262" r:id="rId15"/>
    <p:sldId id="268" r:id="rId16"/>
    <p:sldId id="269" r:id="rId17"/>
    <p:sldId id="270" r:id="rId18"/>
    <p:sldId id="276" r:id="rId19"/>
    <p:sldId id="273" r:id="rId20"/>
    <p:sldId id="274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48" y="0"/>
            <a:ext cx="9130352" cy="683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2123728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Летняя оздоровительная </a:t>
            </a:r>
          </a:p>
          <a:p>
            <a:pPr algn="ctr"/>
            <a:r>
              <a:rPr lang="ru-RU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работа в средней группе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23372" y="3717031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Воспитатель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: Устинова Марина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Владимировна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2017 год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620688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детский сад № 4 «Чебурашка» г. Павлово</a:t>
            </a:r>
          </a:p>
        </p:txBody>
      </p:sp>
    </p:spTree>
    <p:extLst>
      <p:ext uri="{BB962C8B-B14F-4D97-AF65-F5344CB8AC3E}">
        <p14:creationId xmlns:p14="http://schemas.microsoft.com/office/powerpoint/2010/main" xmlns="" val="2814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41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220" y="3356992"/>
            <a:ext cx="4420894" cy="3301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381134" cy="328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88640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B050"/>
                </a:solidFill>
              </a:rPr>
              <a:t>Рисуем</a:t>
            </a:r>
            <a:endParaRPr lang="ru-RU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6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7667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Игры с мыльными пузырями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11267" name="Picture 3" descr="C:\Users\User\Desktop\Фото и видео моей группы\IMG_20170801_0955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802" y="1158397"/>
            <a:ext cx="3917198" cy="5222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Фото и видео моей группы\IMG_20170801_09563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54032"/>
            <a:ext cx="3456384" cy="4153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13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687" y="-1459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       </a:t>
            </a:r>
            <a:r>
              <a:rPr lang="ru-RU" sz="4000" b="1" dirty="0" smtClean="0">
                <a:solidFill>
                  <a:srgbClr val="00B050"/>
                </a:solidFill>
              </a:rPr>
              <a:t>Труд в природе</a:t>
            </a:r>
          </a:p>
          <a:p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12291" name="Picture 3" descr="C:\Users\User\Desktop\Фото и видео моей группы\IMG_20170727_10141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104456" cy="5472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Фото и видео моей группы\IMG_20170727_10133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3672408" cy="4036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2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0042"/>
            <a:ext cx="9144000" cy="7017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620688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Сладок сон после обеда. Тихо! Не буди соседа!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5123" name="Picture 3" descr="C:\Users\User\Desktop\Фото и видео моей группы\IMG_20170403_1156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3286"/>
            <a:ext cx="4248472" cy="31863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Фото и видео моей группы\IMG_20170403_11573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79658"/>
            <a:ext cx="3816424" cy="2862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3478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40466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Гимнастика </a:t>
            </a:r>
            <a:r>
              <a:rPr lang="ru-RU" sz="3200" b="1" dirty="0">
                <a:solidFill>
                  <a:srgbClr val="00B050"/>
                </a:solidFill>
              </a:rPr>
              <a:t>после сна</a:t>
            </a:r>
          </a:p>
        </p:txBody>
      </p:sp>
      <p:pic>
        <p:nvPicPr>
          <p:cNvPr id="7172" name="Picture 4" descr="C:\Users\User\Desktop\Фото и видео моей группы\IMG_20170727_12044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888432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Фото и видео моей группы\IMG_20170727_12030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5" y="2492896"/>
            <a:ext cx="2916324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580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7488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Когда на улице дождь,  в группе много  интересных </a:t>
            </a:r>
            <a:r>
              <a:rPr lang="ru-RU" sz="3600" b="1" dirty="0" smtClean="0">
                <a:solidFill>
                  <a:srgbClr val="00B050"/>
                </a:solidFill>
              </a:rPr>
              <a:t>занятий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13315" name="Picture 3" descr="C:\Users\User\Desktop\Фото и видео моей группы\147930045986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878" y="1581476"/>
            <a:ext cx="3048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Фото и видео моей группы\IMG_20170803_15182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00034"/>
            <a:ext cx="3081358" cy="23110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\Desktop\Фото и видео моей группы\IMG_20170815_09121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4913" y="2536598"/>
            <a:ext cx="3021423" cy="4028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02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44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C:\Users\User\Desktop\Фото и видео моей группы\IMG_20170824_0918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6" y="548680"/>
            <a:ext cx="4284222" cy="5712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User\Desktop\Фото и видео моей группы\148285079928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517"/>
            <a:ext cx="3096344" cy="4128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526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2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4664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</a:rPr>
              <a:t>     Игры с водой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User\Desktop\Фото и видео моей группы\IMG_20170907_0725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6188" y="1112550"/>
            <a:ext cx="3888432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и видео моей группы\IMG_20170907_0706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264" y="2636912"/>
            <a:ext cx="2745160" cy="3660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59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Учимся ухаживать  за комнатными растениями </a:t>
            </a:r>
            <a:endParaRPr lang="ru-RU" sz="2800" b="1" dirty="0">
              <a:solidFill>
                <a:srgbClr val="00B050"/>
              </a:solidFill>
            </a:endParaRPr>
          </a:p>
        </p:txBody>
      </p:sp>
      <p:pic>
        <p:nvPicPr>
          <p:cNvPr id="3075" name="Picture 3" descr="C:\Users\User\Desktop\Фото и видео моей группы\IMG_20170907_0739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07450"/>
            <a:ext cx="6048672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8677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5472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По дорожкам шагают наши ножки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Users\User\Desktop\Фото и видео моей группы\IMG_20170905_08253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747" y="1916832"/>
            <a:ext cx="5760640" cy="4320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6657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fabulous-background-with-insects-powerpoint-backgroun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7231" y="1"/>
            <a:ext cx="9261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980728"/>
            <a:ext cx="6480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 smtClean="0">
                <a:solidFill>
                  <a:srgbClr val="002060"/>
                </a:solidFill>
              </a:rPr>
              <a:t>Цель:</a:t>
            </a:r>
          </a:p>
          <a:p>
            <a:endParaRPr lang="ru-RU" sz="3200" b="1" u="sng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519337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Создание максимально эффективных условий, способствующих оздоровлению детей, полному удовлетворению растущего организма в отдыхе, творческой деятельности и движении в летний период.</a:t>
            </a:r>
          </a:p>
        </p:txBody>
      </p:sp>
    </p:spTree>
    <p:extLst>
      <p:ext uri="{BB962C8B-B14F-4D97-AF65-F5344CB8AC3E}">
        <p14:creationId xmlns:p14="http://schemas.microsoft.com/office/powerpoint/2010/main" xmlns="" val="20361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48680"/>
            <a:ext cx="82089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Лето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</a:rPr>
              <a:t> - удивительное время года, когда дети могут вдоволь гулять, бегать и прыгать. Именно в этот период много времени дети проводят на свежем воздухе. Поэтому очень важно организовать жизнь дошкольников в детском саду так, чтобы каждый день приносил им что-то удивительное, был наполнен интересным познавательным содержанием, эмоционально насыщенным, чтобы воспоминания о летнем времени в детском саду, еще долго вызывали у детей положительные эмоции. </a:t>
            </a:r>
          </a:p>
        </p:txBody>
      </p:sp>
    </p:spTree>
    <p:extLst>
      <p:ext uri="{BB962C8B-B14F-4D97-AF65-F5344CB8AC3E}">
        <p14:creationId xmlns:p14="http://schemas.microsoft.com/office/powerpoint/2010/main" xmlns="" val="17386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7229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305342"/>
            <a:ext cx="7848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</a:rPr>
              <a:t>Задачи: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Укрепление </a:t>
            </a:r>
            <a:r>
              <a:rPr lang="ru-RU" sz="2800" dirty="0">
                <a:solidFill>
                  <a:srgbClr val="002060"/>
                </a:solidFill>
              </a:rPr>
              <a:t>здоровья детей </a:t>
            </a:r>
            <a:r>
              <a:rPr lang="ru-RU" sz="2800" dirty="0" smtClean="0">
                <a:solidFill>
                  <a:srgbClr val="002060"/>
                </a:solidFill>
              </a:rPr>
              <a:t>посредством здоровье-сберегающих технологий. Создание </a:t>
            </a:r>
            <a:r>
              <a:rPr lang="ru-RU" sz="2800" dirty="0">
                <a:solidFill>
                  <a:srgbClr val="002060"/>
                </a:solidFill>
              </a:rPr>
              <a:t>условий для игровой деятельности в группе и на </a:t>
            </a:r>
            <a:r>
              <a:rPr lang="ru-RU" sz="2800" dirty="0" smtClean="0">
                <a:solidFill>
                  <a:srgbClr val="002060"/>
                </a:solidFill>
              </a:rPr>
              <a:t>прогулке.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Предупреждение </a:t>
            </a:r>
            <a:r>
              <a:rPr lang="ru-RU" sz="2800" dirty="0">
                <a:solidFill>
                  <a:srgbClr val="002060"/>
                </a:solidFill>
              </a:rPr>
              <a:t>детского травматизма </a:t>
            </a:r>
            <a:r>
              <a:rPr lang="ru-RU" sz="2800" dirty="0" smtClean="0">
                <a:solidFill>
                  <a:srgbClr val="002060"/>
                </a:solidFill>
              </a:rPr>
              <a:t>через организацию </a:t>
            </a:r>
            <a:r>
              <a:rPr lang="ru-RU" sz="2800" dirty="0">
                <a:solidFill>
                  <a:srgbClr val="002060"/>
                </a:solidFill>
              </a:rPr>
              <a:t>разнообразных форм </a:t>
            </a:r>
            <a:r>
              <a:rPr lang="ru-RU" sz="2800" dirty="0" smtClean="0">
                <a:solidFill>
                  <a:srgbClr val="002060"/>
                </a:solidFill>
              </a:rPr>
              <a:t>деятельности.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2800" dirty="0">
                <a:solidFill>
                  <a:srgbClr val="002060"/>
                </a:solidFill>
              </a:rPr>
              <a:t>положительной мотивации у детей, </a:t>
            </a:r>
            <a:r>
              <a:rPr lang="ru-RU" sz="2800" dirty="0" smtClean="0">
                <a:solidFill>
                  <a:srgbClr val="002060"/>
                </a:solidFill>
              </a:rPr>
              <a:t>родителей </a:t>
            </a:r>
            <a:r>
              <a:rPr lang="ru-RU" sz="2800" dirty="0">
                <a:solidFill>
                  <a:srgbClr val="002060"/>
                </a:solidFill>
              </a:rPr>
              <a:t>к проведению физкультурно-оздоровительных, познавательных, творческих мероприятий 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845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1124744"/>
            <a:ext cx="69127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002060"/>
                </a:solidFill>
              </a:rPr>
              <a:t>Оздоровительная работа в </a:t>
            </a:r>
            <a:r>
              <a:rPr lang="ru-RU" sz="2800" b="1" u="sng" dirty="0" smtClean="0">
                <a:solidFill>
                  <a:srgbClr val="002060"/>
                </a:solidFill>
              </a:rPr>
              <a:t>группе </a:t>
            </a:r>
            <a:r>
              <a:rPr lang="ru-RU" sz="2800" b="1" u="sng" dirty="0">
                <a:solidFill>
                  <a:srgbClr val="002060"/>
                </a:solidFill>
              </a:rPr>
              <a:t>строится на основании следующих </a:t>
            </a:r>
            <a:r>
              <a:rPr lang="ru-RU" sz="2800" b="1" u="sng" dirty="0" smtClean="0">
                <a:solidFill>
                  <a:srgbClr val="002060"/>
                </a:solidFill>
              </a:rPr>
              <a:t>принципов: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Систематическое использование физкультурно-оздоровительных, закаливающих технологий.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Учёт индивидуальных особенностей детей 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Положительный эмоциональный настрой ребёнка.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rgbClr val="002060"/>
                </a:solidFill>
              </a:rPr>
              <a:t>Доступность используемых технологий.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3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" y="0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188641"/>
            <a:ext cx="68407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u="sng" dirty="0" smtClean="0">
              <a:solidFill>
                <a:srgbClr val="002060"/>
              </a:solidFill>
            </a:endParaRPr>
          </a:p>
          <a:p>
            <a:pPr algn="ctr"/>
            <a:endParaRPr lang="ru-RU" sz="2800" b="1" u="sng" dirty="0">
              <a:solidFill>
                <a:srgbClr val="002060"/>
              </a:solidFill>
            </a:endParaRPr>
          </a:p>
          <a:p>
            <a:pPr algn="ctr"/>
            <a:endParaRPr lang="ru-RU" sz="2800" b="1" u="sng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</a:rPr>
              <a:t>Формы оздоровительных мероприятий  </a:t>
            </a:r>
            <a:r>
              <a:rPr lang="ru-RU" sz="2800" b="1" u="sng" dirty="0">
                <a:solidFill>
                  <a:srgbClr val="002060"/>
                </a:solidFill>
              </a:rPr>
              <a:t>в </a:t>
            </a:r>
            <a:endParaRPr lang="ru-RU" sz="2800" b="1" u="sng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</a:rPr>
              <a:t>режиме дня</a:t>
            </a:r>
          </a:p>
          <a:p>
            <a:r>
              <a:rPr lang="ru-RU" sz="2800" b="1" dirty="0" err="1" smtClean="0">
                <a:solidFill>
                  <a:srgbClr val="002060"/>
                </a:solidFill>
              </a:rPr>
              <a:t>физкультурно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–</a:t>
            </a:r>
            <a:r>
              <a:rPr lang="ru-RU" sz="2800" b="1" dirty="0" smtClean="0">
                <a:solidFill>
                  <a:srgbClr val="002060"/>
                </a:solidFill>
              </a:rPr>
              <a:t>оздоровительные: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</a:rPr>
              <a:t>занятия </a:t>
            </a:r>
            <a:r>
              <a:rPr lang="ru-RU" sz="2800" dirty="0">
                <a:solidFill>
                  <a:srgbClr val="002060"/>
                </a:solidFill>
              </a:rPr>
              <a:t>по физическому </a:t>
            </a:r>
            <a:r>
              <a:rPr lang="ru-RU" sz="2800" dirty="0" smtClean="0">
                <a:solidFill>
                  <a:srgbClr val="002060"/>
                </a:solidFill>
              </a:rPr>
              <a:t>развитию;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</a:rPr>
              <a:t>утренняя </a:t>
            </a:r>
            <a:r>
              <a:rPr lang="ru-RU" sz="2800" dirty="0">
                <a:solidFill>
                  <a:srgbClr val="002060"/>
                </a:solidFill>
              </a:rPr>
              <a:t>гимнастика на свежем </a:t>
            </a:r>
            <a:r>
              <a:rPr lang="ru-RU" sz="2800" dirty="0" smtClean="0">
                <a:solidFill>
                  <a:srgbClr val="002060"/>
                </a:solidFill>
              </a:rPr>
              <a:t>воздухе;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</a:rPr>
              <a:t>дозированная </a:t>
            </a:r>
            <a:r>
              <a:rPr lang="ru-RU" sz="2800" dirty="0">
                <a:solidFill>
                  <a:srgbClr val="002060"/>
                </a:solidFill>
              </a:rPr>
              <a:t>ходьба(во время прогулок</a:t>
            </a:r>
            <a:r>
              <a:rPr lang="ru-RU" sz="2800" dirty="0" smtClean="0">
                <a:solidFill>
                  <a:srgbClr val="002060"/>
                </a:solidFill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</a:rPr>
              <a:t>подвижные игры;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002060"/>
                </a:solidFill>
              </a:rPr>
              <a:t>спортивные </a:t>
            </a:r>
            <a:r>
              <a:rPr lang="ru-RU" sz="2800" dirty="0">
                <a:solidFill>
                  <a:srgbClr val="002060"/>
                </a:solidFill>
              </a:rPr>
              <a:t>праздники и </a:t>
            </a:r>
            <a:r>
              <a:rPr lang="ru-RU" sz="2800" dirty="0" smtClean="0">
                <a:solidFill>
                  <a:srgbClr val="002060"/>
                </a:solidFill>
              </a:rPr>
              <a:t>развлечения;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err="1" smtClean="0">
                <a:solidFill>
                  <a:srgbClr val="002060"/>
                </a:solidFill>
              </a:rPr>
              <a:t>бодрящяя</a:t>
            </a:r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800" dirty="0">
                <a:solidFill>
                  <a:srgbClr val="002060"/>
                </a:solidFill>
              </a:rPr>
              <a:t>гимнастика после дневного </a:t>
            </a:r>
            <a:r>
              <a:rPr lang="ru-RU" sz="2800" dirty="0" smtClean="0">
                <a:solidFill>
                  <a:srgbClr val="002060"/>
                </a:solidFill>
              </a:rPr>
              <a:t>сна</a:t>
            </a:r>
            <a:r>
              <a:rPr lang="ru-RU" sz="2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10379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53"/>
            <a:ext cx="92598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620688"/>
            <a:ext cx="58326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u="sng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800" b="1" u="sng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Закаливающие</a:t>
            </a: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прогулки  на свежем воздухе;</a:t>
            </a:r>
          </a:p>
          <a:p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хождение босиком;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утренний приём на свежем воздухе;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обширное умывание холодной водой;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accent4">
                    <a:lumMod val="50000"/>
                  </a:schemeClr>
                </a:solidFill>
              </a:rPr>
              <a:t>солнечные, световоздушные ванны</a:t>
            </a: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96624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9" y="476672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Подвижные </a:t>
            </a:r>
            <a:r>
              <a:rPr lang="ru-RU" sz="3600" b="1" dirty="0" smtClean="0">
                <a:solidFill>
                  <a:srgbClr val="00B050"/>
                </a:solidFill>
              </a:rPr>
              <a:t>игры на прогулке</a:t>
            </a:r>
            <a:endParaRPr lang="ru-RU" dirty="0"/>
          </a:p>
        </p:txBody>
      </p:sp>
      <p:pic>
        <p:nvPicPr>
          <p:cNvPr id="8195" name="Picture 3" descr="C:\Users\User\Desktop\Фото и видео моей группы\IMG_20170801_09375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618" y="1412777"/>
            <a:ext cx="3641349" cy="4855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Фото и видео моей группы\IMG_20170801_10163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937"/>
            <a:ext cx="4507589" cy="3380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01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User\Desktop\Фото и видео моей группы\IMG_20170801_15384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13630"/>
            <a:ext cx="4068453" cy="5424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Фото и видео моей группы\IMG_20170802_09542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936"/>
            <a:ext cx="4512501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170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1" y="332656"/>
            <a:ext cx="6684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B050"/>
                </a:solidFill>
              </a:rPr>
              <a:t>Игры с </a:t>
            </a:r>
            <a:r>
              <a:rPr lang="ru-RU" sz="4000" b="1" dirty="0" smtClean="0">
                <a:solidFill>
                  <a:srgbClr val="00B050"/>
                </a:solidFill>
              </a:rPr>
              <a:t>песком</a:t>
            </a:r>
            <a:endParaRPr lang="ru-RU" sz="4000" b="1" dirty="0">
              <a:solidFill>
                <a:srgbClr val="00B05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97917"/>
            <a:ext cx="4535735" cy="3895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988" y="1229034"/>
            <a:ext cx="4511675" cy="3382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67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324</Words>
  <Application>Microsoft Office PowerPoint</Application>
  <PresentationFormat>Экран (4:3)</PresentationFormat>
  <Paragraphs>51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Алексей</cp:lastModifiedBy>
  <cp:revision>17</cp:revision>
  <dcterms:created xsi:type="dcterms:W3CDTF">2017-09-04T16:30:58Z</dcterms:created>
  <dcterms:modified xsi:type="dcterms:W3CDTF">2021-03-19T13:10:03Z</dcterms:modified>
</cp:coreProperties>
</file>