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57685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 пословицу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поговорку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https://avatars.mds.yandex.net/get-pdb/1346662/43c21ae2-86bf-4a5a-9c0c-f32fc59a4f5e/s1200"/>
          <p:cNvPicPr>
            <a:picLocks noChangeAspect="1" noChangeArrowheads="1"/>
          </p:cNvPicPr>
          <p:nvPr/>
        </p:nvPicPr>
        <p:blipFill>
          <a:blip r:embed="rId2" cstate="print"/>
          <a:srcRect l="7560" t="8471" r="7391" b="8518"/>
          <a:stretch>
            <a:fillRect/>
          </a:stretch>
        </p:blipFill>
        <p:spPr bwMode="auto">
          <a:xfrm>
            <a:off x="2195736" y="2060848"/>
            <a:ext cx="4896544" cy="457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pdb/1211668/e06d2ab3-48f1-4990-a647-8abed7d348b0/s1200"/>
          <p:cNvPicPr>
            <a:picLocks noChangeAspect="1" noChangeArrowheads="1"/>
          </p:cNvPicPr>
          <p:nvPr/>
        </p:nvPicPr>
        <p:blipFill>
          <a:blip r:embed="rId2" cstate="print"/>
          <a:srcRect l="20741" t="8296" r="22222" b="10123"/>
          <a:stretch>
            <a:fillRect/>
          </a:stretch>
        </p:blipFill>
        <p:spPr bwMode="auto">
          <a:xfrm>
            <a:off x="1691680" y="260648"/>
            <a:ext cx="6120680" cy="610235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 rot="19224205">
            <a:off x="2085031" y="1558915"/>
            <a:ext cx="1701881" cy="9431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 rot="21060001">
            <a:off x="3625996" y="732945"/>
            <a:ext cx="1894340" cy="9431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avatars.mds.yandex.net/get-pdb/750997/72a235bc-d922-412b-b5be-e3b68b5fbfc0/s1200"/>
          <p:cNvPicPr>
            <a:picLocks noChangeAspect="1" noChangeArrowheads="1"/>
          </p:cNvPicPr>
          <p:nvPr/>
        </p:nvPicPr>
        <p:blipFill>
          <a:blip r:embed="rId2" cstate="print"/>
          <a:srcRect l="6480" t="6894" r="7121" b="7605"/>
          <a:stretch>
            <a:fillRect/>
          </a:stretch>
        </p:blipFill>
        <p:spPr bwMode="auto">
          <a:xfrm>
            <a:off x="1475656" y="260648"/>
            <a:ext cx="6192688" cy="5760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6093296"/>
            <a:ext cx="6900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красна изба углами, а красна пирогами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3.gallery.aystatic.by/650/324/395/5018/5018395324_0.jpg"/>
          <p:cNvPicPr>
            <a:picLocks noChangeAspect="1" noChangeArrowheads="1"/>
          </p:cNvPicPr>
          <p:nvPr/>
        </p:nvPicPr>
        <p:blipFill>
          <a:blip r:embed="rId2" cstate="print"/>
          <a:srcRect l="17004" t="13500" r="18737" b="13601"/>
          <a:stretch>
            <a:fillRect/>
          </a:stretch>
        </p:blipFill>
        <p:spPr bwMode="auto">
          <a:xfrm>
            <a:off x="1619672" y="332656"/>
            <a:ext cx="6120680" cy="5832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6165304"/>
            <a:ext cx="58929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Увидишь скворца – весна у крыльца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0ef4/000fc663-5a5a9fce/img2.jpg"/>
          <p:cNvPicPr>
            <a:picLocks noChangeAspect="1" noChangeArrowheads="1"/>
          </p:cNvPicPr>
          <p:nvPr/>
        </p:nvPicPr>
        <p:blipFill>
          <a:blip r:embed="rId2" cstate="print"/>
          <a:srcRect l="26375" t="24150" r="24013" b="13592"/>
          <a:stretch>
            <a:fillRect/>
          </a:stretch>
        </p:blipFill>
        <p:spPr bwMode="auto">
          <a:xfrm>
            <a:off x="1619672" y="260648"/>
            <a:ext cx="6120680" cy="5760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62680" y="6093296"/>
            <a:ext cx="68718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Любишь кататься – люби и саночки возить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066918/c7993936-291a-4a43-afcf-b2853cdedfdd/s1200"/>
          <p:cNvPicPr>
            <a:picLocks noChangeAspect="1" noChangeArrowheads="1"/>
          </p:cNvPicPr>
          <p:nvPr/>
        </p:nvPicPr>
        <p:blipFill>
          <a:blip r:embed="rId2" cstate="print"/>
          <a:srcRect l="7560" t="7958" r="6041" b="7918"/>
          <a:stretch>
            <a:fillRect/>
          </a:stretch>
        </p:blipFill>
        <p:spPr bwMode="auto">
          <a:xfrm>
            <a:off x="1475656" y="188641"/>
            <a:ext cx="6552728" cy="59046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6165304"/>
            <a:ext cx="46739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Дорого яичко к святому дню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736x/cf/93/b1/cf93b1f0524f8563502a3b7864a5aa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245493" cy="6109722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3347864" y="404664"/>
            <a:ext cx="1512168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5004048" y="1988840"/>
            <a:ext cx="1872208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edia.nashaspravka.ru/attachments/ncg/ck/pictures/0/15/15430/content_1448803241-954a14c75e.jpg"/>
          <p:cNvPicPr>
            <a:picLocks noChangeAspect="1" noChangeArrowheads="1"/>
          </p:cNvPicPr>
          <p:nvPr/>
        </p:nvPicPr>
        <p:blipFill>
          <a:blip r:embed="rId2" cstate="print"/>
          <a:srcRect l="6300" t="6631" r="6761" b="7238"/>
          <a:stretch>
            <a:fillRect/>
          </a:stretch>
        </p:blipFill>
        <p:spPr bwMode="auto">
          <a:xfrm>
            <a:off x="1475655" y="260648"/>
            <a:ext cx="6273697" cy="59046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6093296"/>
            <a:ext cx="73979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Спела бы рыбка песенку, да голоса бог не дал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004345/08457a37-6ea1-490e-97ec-e23029936072/s1200"/>
          <p:cNvPicPr>
            <a:picLocks noChangeAspect="1" noChangeArrowheads="1"/>
          </p:cNvPicPr>
          <p:nvPr/>
        </p:nvPicPr>
        <p:blipFill>
          <a:blip r:embed="rId2" cstate="print"/>
          <a:srcRect l="7056" t="7109" r="7265" b="6984"/>
          <a:stretch>
            <a:fillRect/>
          </a:stretch>
        </p:blipFill>
        <p:spPr bwMode="auto">
          <a:xfrm>
            <a:off x="1259632" y="260648"/>
            <a:ext cx="6624736" cy="623504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427984" y="620688"/>
            <a:ext cx="2016224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3491880" y="4221088"/>
            <a:ext cx="1800200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471286/c57328d4-4f2f-4f72-8015-c6ae329d7ec7/s1200"/>
          <p:cNvPicPr>
            <a:picLocks noChangeAspect="1" noChangeArrowheads="1"/>
          </p:cNvPicPr>
          <p:nvPr/>
        </p:nvPicPr>
        <p:blipFill>
          <a:blip r:embed="rId2" cstate="print"/>
          <a:srcRect l="7560" t="7439" r="7391" b="8027"/>
          <a:stretch>
            <a:fillRect/>
          </a:stretch>
        </p:blipFill>
        <p:spPr bwMode="auto">
          <a:xfrm>
            <a:off x="1331640" y="188640"/>
            <a:ext cx="6336704" cy="59046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2005" y="6093296"/>
            <a:ext cx="7813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Хочется рыбку съесть, да не хочется в воду лезть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11.fotocdn.net/s113/5819e2405ff0418b/public_pin_m/2537236054.jpg"/>
          <p:cNvPicPr>
            <a:picLocks noChangeAspect="1" noChangeArrowheads="1"/>
          </p:cNvPicPr>
          <p:nvPr/>
        </p:nvPicPr>
        <p:blipFill>
          <a:blip r:embed="rId2" cstate="print"/>
          <a:srcRect l="7560" t="7958" r="6761" b="7491"/>
          <a:stretch>
            <a:fillRect/>
          </a:stretch>
        </p:blipFill>
        <p:spPr bwMode="auto">
          <a:xfrm>
            <a:off x="1475656" y="260648"/>
            <a:ext cx="6221491" cy="5832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75211" y="6093296"/>
            <a:ext cx="54467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рано встает – тому бог подает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1808252/5a9a7520-6bfb-4bf1-a7c8-54cd28ee2a8b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192688" cy="612068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 rot="19224205">
            <a:off x="2063880" y="1469728"/>
            <a:ext cx="2438778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 rot="2404407">
            <a:off x="4891890" y="1366412"/>
            <a:ext cx="2332841" cy="949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pinimg.com/736x/42/92/95/42929529f5fa901ac76bb8c2ba02e035--russian-proverb-antique-art.jpg"/>
          <p:cNvPicPr>
            <a:picLocks noChangeAspect="1" noChangeArrowheads="1"/>
          </p:cNvPicPr>
          <p:nvPr/>
        </p:nvPicPr>
        <p:blipFill>
          <a:blip r:embed="rId2" cstate="print"/>
          <a:srcRect t="2446" b="4616"/>
          <a:stretch>
            <a:fillRect/>
          </a:stretch>
        </p:blipFill>
        <p:spPr bwMode="auto">
          <a:xfrm>
            <a:off x="1835696" y="188640"/>
            <a:ext cx="5904656" cy="6307054"/>
          </a:xfrm>
          <a:prstGeom prst="rect">
            <a:avLst/>
          </a:prstGeom>
          <a:noFill/>
        </p:spPr>
      </p:pic>
      <p:sp>
        <p:nvSpPr>
          <p:cNvPr id="3" name="Круглая лента лицом вниз 2"/>
          <p:cNvSpPr/>
          <p:nvPr/>
        </p:nvSpPr>
        <p:spPr>
          <a:xfrm>
            <a:off x="1979712" y="3789040"/>
            <a:ext cx="5688632" cy="864096"/>
          </a:xfrm>
          <a:prstGeom prst="ellipse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57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Windows User</cp:lastModifiedBy>
  <cp:revision>7</cp:revision>
  <dcterms:created xsi:type="dcterms:W3CDTF">2020-02-02T12:34:48Z</dcterms:created>
  <dcterms:modified xsi:type="dcterms:W3CDTF">2020-02-04T12:36:38Z</dcterms:modified>
</cp:coreProperties>
</file>